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0"/>
  </p:notesMasterIdLst>
  <p:sldIdLst>
    <p:sldId id="256" r:id="rId2"/>
    <p:sldId id="257" r:id="rId3"/>
    <p:sldId id="258" r:id="rId4"/>
    <p:sldId id="259" r:id="rId5"/>
    <p:sldId id="262" r:id="rId6"/>
    <p:sldId id="261" r:id="rId7"/>
    <p:sldId id="268" r:id="rId8"/>
    <p:sldId id="267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562" autoAdjust="0"/>
    <p:restoredTop sz="95439" autoAdjust="0"/>
  </p:normalViewPr>
  <p:slideViewPr>
    <p:cSldViewPr>
      <p:cViewPr varScale="1">
        <p:scale>
          <a:sx n="66" d="100"/>
          <a:sy n="66" d="100"/>
        </p:scale>
        <p:origin x="-1380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34" y="708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7DF53DE-F7FF-4A45-BAC5-E81B16AF0D96}" type="datetimeFigureOut">
              <a:rPr lang="ru-RU" smtClean="0"/>
              <a:pPr/>
              <a:t>16.03.2014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A8B2D5C-E1A6-4482-AA6D-EC993F74487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8B2D5C-E1A6-4482-AA6D-EC993F744878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16.03.2014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16.03.2014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16.03.2014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16.03.2014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16.03.2014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16.03.2014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16.03.2014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16.03.2014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16.03.2014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16.03.2014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16.03.2014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16.03.2014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/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Рисунок2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9512" y="1889448"/>
            <a:ext cx="6336704" cy="4752528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1520" y="1412776"/>
            <a:ext cx="8568952" cy="2304255"/>
          </a:xfrm>
        </p:spPr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Cyr Chuv" pitchFamily="34" charset="-52"/>
              </a:rPr>
              <a:t>Тема%</a:t>
            </a:r>
            <a:r>
              <a:rPr lang="ru-RU" sz="4000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Cyr Chuv" pitchFamily="34" charset="-52"/>
              </a:rPr>
              <a:t> </a:t>
            </a:r>
            <a:r>
              <a:rPr lang="ru-RU" sz="4000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Cyr Chuv" pitchFamily="34" charset="-52"/>
              </a:rPr>
              <a:t>Союзсёр</a:t>
            </a:r>
            <a:r>
              <a:rPr lang="ru-RU" sz="4000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Cyr Chuv" pitchFamily="34" charset="-52"/>
              </a:rPr>
              <a:t> </a:t>
            </a:r>
            <a:r>
              <a:rPr lang="ru-RU" sz="4000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Cyr Chuv" pitchFamily="34" charset="-52"/>
              </a:rPr>
              <a:t>хутлё</a:t>
            </a:r>
            <a:r>
              <a:rPr lang="ru-RU" sz="4000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Cyr Chuv" pitchFamily="34" charset="-52"/>
              </a:rPr>
              <a:t> тата </a:t>
            </a:r>
            <a:r>
              <a:rPr lang="ru-RU" sz="4000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Cyr Chuv" pitchFamily="34" charset="-52"/>
              </a:rPr>
              <a:t>сыпёнуллё</a:t>
            </a:r>
            <a:r>
              <a:rPr lang="ru-RU" sz="4000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Cyr Chuv" pitchFamily="34" charset="-52"/>
              </a:rPr>
              <a:t> </a:t>
            </a:r>
            <a:r>
              <a:rPr lang="ru-RU" sz="4000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Cyr Chuv" pitchFamily="34" charset="-52"/>
              </a:rPr>
              <a:t>хутлё</a:t>
            </a:r>
            <a:r>
              <a:rPr lang="ru-RU" sz="4000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Cyr Chuv" pitchFamily="34" charset="-52"/>
              </a:rPr>
              <a:t> </a:t>
            </a:r>
            <a:r>
              <a:rPr lang="ru-RU" sz="4000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Cyr Chuv" pitchFamily="34" charset="-52"/>
              </a:rPr>
              <a:t>предложенисенче</a:t>
            </a:r>
            <a:r>
              <a:rPr lang="ru-RU" sz="4000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Cyr Chuv" pitchFamily="34" charset="-52"/>
              </a:rPr>
              <a:t> </a:t>
            </a:r>
            <a:r>
              <a:rPr lang="ru-RU" sz="4000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Cyr Chuv" pitchFamily="34" charset="-52"/>
              </a:rPr>
              <a:t>чарёну</a:t>
            </a:r>
            <a:r>
              <a:rPr lang="ru-RU" sz="4000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Cyr Chuv" pitchFamily="34" charset="-52"/>
              </a:rPr>
              <a:t> </a:t>
            </a:r>
            <a:r>
              <a:rPr lang="ru-RU" sz="4000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Cyr Chuv" pitchFamily="34" charset="-52"/>
              </a:rPr>
              <a:t>палли</a:t>
            </a:r>
            <a:r>
              <a:rPr lang="ru-RU" sz="4000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Cyr Chuv" pitchFamily="34" charset="-52"/>
              </a:rPr>
              <a:t> </a:t>
            </a:r>
            <a:r>
              <a:rPr lang="ru-RU" sz="4000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Cyr Chuv" pitchFamily="34" charset="-52"/>
              </a:rPr>
              <a:t>лартасси</a:t>
            </a:r>
            <a:r>
              <a:rPr lang="ru-RU" sz="4000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Cyr Chuv" pitchFamily="34" charset="-52"/>
              </a:rPr>
              <a:t/>
            </a:r>
            <a:br>
              <a:rPr lang="ru-RU" sz="4000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Cyr Chuv" pitchFamily="34" charset="-52"/>
              </a:rPr>
            </a:br>
            <a:endParaRPr lang="ru-RU" sz="4000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 Cyr Chuv" pitchFamily="34" charset="-5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Рисунок2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419872" y="2492896"/>
            <a:ext cx="5256584" cy="394243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3528" y="404664"/>
            <a:ext cx="8424936" cy="2448272"/>
          </a:xfrm>
        </p:spPr>
        <p:txBody>
          <a:bodyPr>
            <a:normAutofit fontScale="77500" lnSpcReduction="20000"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>
              <a:buFont typeface="Arial" pitchFamily="34" charset="0"/>
              <a:buChar char="•"/>
            </a:pPr>
            <a:r>
              <a:rPr lang="ru-RU" sz="3600" b="1" dirty="0" err="1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Cyr Chuv" pitchFamily="34" charset="-52"/>
              </a:rPr>
              <a:t>В.рент\</a:t>
            </a:r>
            <a:r>
              <a:rPr lang="ru-RU" sz="3600" b="1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Cyr Chuv" pitchFamily="34" charset="-52"/>
              </a:rPr>
              <a:t> </a:t>
            </a:r>
            <a:r>
              <a:rPr lang="ru-RU" sz="3600" b="1" dirty="0" err="1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Cyr Chuv" pitchFamily="34" charset="-52"/>
              </a:rPr>
              <a:t>т.ллев.%</a:t>
            </a:r>
            <a:r>
              <a:rPr lang="ru-RU" sz="3600" b="1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Cyr Chuv" pitchFamily="34" charset="-52"/>
              </a:rPr>
              <a:t> </a:t>
            </a:r>
            <a:r>
              <a:rPr lang="ru-RU" sz="3600" b="1" dirty="0" err="1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Cyr Chuv" pitchFamily="34" charset="-52"/>
              </a:rPr>
              <a:t>союзсёр</a:t>
            </a:r>
            <a:r>
              <a:rPr lang="ru-RU" sz="3600" b="1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Cyr Chuv" pitchFamily="34" charset="-52"/>
              </a:rPr>
              <a:t> тата </a:t>
            </a:r>
            <a:r>
              <a:rPr lang="ru-RU" sz="3600" b="1" dirty="0" err="1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Cyr Chuv" pitchFamily="34" charset="-52"/>
              </a:rPr>
              <a:t>сыпёнуллё</a:t>
            </a:r>
            <a:r>
              <a:rPr lang="ru-RU" sz="3600" b="1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Cyr Chuv" pitchFamily="34" charset="-52"/>
              </a:rPr>
              <a:t> </a:t>
            </a:r>
            <a:r>
              <a:rPr lang="ru-RU" sz="3600" b="1" dirty="0" err="1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Cyr Chuv" pitchFamily="34" charset="-52"/>
              </a:rPr>
              <a:t>хутлё</a:t>
            </a:r>
            <a:r>
              <a:rPr lang="ru-RU" sz="3600" b="1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Cyr Chuv" pitchFamily="34" charset="-52"/>
              </a:rPr>
              <a:t> </a:t>
            </a:r>
            <a:r>
              <a:rPr lang="ru-RU" sz="3600" b="1" dirty="0" err="1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Cyr Chuv" pitchFamily="34" charset="-52"/>
              </a:rPr>
              <a:t>предложенисенче</a:t>
            </a:r>
            <a:r>
              <a:rPr lang="ru-RU" sz="3600" b="1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Cyr Chuv" pitchFamily="34" charset="-52"/>
              </a:rPr>
              <a:t> </a:t>
            </a:r>
            <a:r>
              <a:rPr lang="ru-RU" sz="3600" b="1" dirty="0" err="1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Cyr Chuv" pitchFamily="34" charset="-52"/>
              </a:rPr>
              <a:t>чарёну</a:t>
            </a:r>
            <a:r>
              <a:rPr lang="ru-RU" sz="3600" b="1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Cyr Chuv" pitchFamily="34" charset="-52"/>
              </a:rPr>
              <a:t> </a:t>
            </a:r>
            <a:r>
              <a:rPr lang="ru-RU" sz="3600" b="1" dirty="0" err="1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Cyr Chuv" pitchFamily="34" charset="-52"/>
              </a:rPr>
              <a:t>палли</a:t>
            </a:r>
            <a:r>
              <a:rPr lang="ru-RU" sz="3600" b="1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Cyr Chuv" pitchFamily="34" charset="-52"/>
              </a:rPr>
              <a:t> </a:t>
            </a:r>
            <a:r>
              <a:rPr lang="ru-RU" sz="3600" b="1" dirty="0" err="1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Cyr Chuv" pitchFamily="34" charset="-52"/>
              </a:rPr>
              <a:t>лартас</a:t>
            </a:r>
            <a:r>
              <a:rPr lang="ru-RU" sz="3600" b="1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Cyr Chuv" pitchFamily="34" charset="-52"/>
              </a:rPr>
              <a:t> </a:t>
            </a:r>
            <a:r>
              <a:rPr lang="ru-RU" sz="3600" b="1" dirty="0" err="1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Cyr Chuv" pitchFamily="34" charset="-52"/>
              </a:rPr>
              <a:t>хёнёхусене</a:t>
            </a:r>
            <a:r>
              <a:rPr lang="ru-RU" sz="3600" b="1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Cyr Chuv" pitchFamily="34" charset="-52"/>
              </a:rPr>
              <a:t>  </a:t>
            </a:r>
            <a:r>
              <a:rPr lang="ru-RU" sz="3600" b="1" dirty="0" err="1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Cyr Chuv" pitchFamily="34" charset="-52"/>
              </a:rPr>
              <a:t>=ир.плетесси</a:t>
            </a:r>
            <a:r>
              <a:rPr lang="ru-RU" sz="3600" b="1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Cyr Chuv" pitchFamily="34" charset="-52"/>
              </a:rPr>
              <a:t>?</a:t>
            </a:r>
          </a:p>
          <a:p>
            <a:pPr>
              <a:buNone/>
            </a:pPr>
            <a:endParaRPr lang="ru-RU" sz="3600" b="1" dirty="0" smtClean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Cyr Chuv" pitchFamily="34" charset="-52"/>
            </a:endParaRPr>
          </a:p>
          <a:p>
            <a:pPr>
              <a:buFont typeface="Arial" pitchFamily="34" charset="0"/>
              <a:buChar char="•"/>
            </a:pPr>
            <a:r>
              <a:rPr lang="ru-RU" sz="3600" b="1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Cyr Chuv" pitchFamily="34" charset="-52"/>
              </a:rPr>
              <a:t> </a:t>
            </a:r>
            <a:r>
              <a:rPr lang="ru-RU" sz="3600" b="1" dirty="0" err="1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Cyr Chuv" pitchFamily="34" charset="-52"/>
              </a:rPr>
              <a:t>Воспитани</a:t>
            </a:r>
            <a:r>
              <a:rPr lang="ru-RU" sz="3600" b="1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Cyr Chuv" pitchFamily="34" charset="-52"/>
              </a:rPr>
              <a:t> </a:t>
            </a:r>
            <a:r>
              <a:rPr lang="ru-RU" sz="3600" b="1" dirty="0" err="1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Cyr Chuv" pitchFamily="34" charset="-52"/>
              </a:rPr>
              <a:t>т.ллев.%</a:t>
            </a:r>
            <a:r>
              <a:rPr lang="ru-RU" sz="3600" b="1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Cyr Chuv" pitchFamily="34" charset="-52"/>
              </a:rPr>
              <a:t> </a:t>
            </a:r>
            <a:r>
              <a:rPr lang="ru-RU" sz="3600" b="1" dirty="0" err="1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Cyr Chuv" pitchFamily="34" charset="-52"/>
              </a:rPr>
              <a:t>=ут</a:t>
            </a:r>
            <a:r>
              <a:rPr lang="ru-RU" sz="3600" b="1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Cyr Chuv" pitchFamily="34" charset="-52"/>
              </a:rPr>
              <a:t> </a:t>
            </a:r>
            <a:r>
              <a:rPr lang="ru-RU" sz="3600" b="1" dirty="0" err="1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Cyr Chuv" pitchFamily="34" charset="-52"/>
              </a:rPr>
              <a:t>=анталёк</a:t>
            </a:r>
            <a:r>
              <a:rPr lang="ru-RU" sz="3600" b="1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Cyr Chuv" pitchFamily="34" charset="-52"/>
              </a:rPr>
              <a:t> </a:t>
            </a:r>
            <a:r>
              <a:rPr lang="ru-RU" sz="3600" b="1" dirty="0" err="1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Cyr Chuv" pitchFamily="34" charset="-52"/>
              </a:rPr>
              <a:t>илемне</a:t>
            </a:r>
            <a:r>
              <a:rPr lang="ru-RU" sz="3600" b="1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Cyr Chuv" pitchFamily="34" charset="-52"/>
              </a:rPr>
              <a:t> </a:t>
            </a:r>
            <a:r>
              <a:rPr lang="ru-RU" sz="3600" b="1" dirty="0" err="1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Cyr Chuv" pitchFamily="34" charset="-52"/>
              </a:rPr>
              <a:t>курма</a:t>
            </a:r>
            <a:r>
              <a:rPr lang="ru-RU" sz="3600" b="1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Cyr Chuv" pitchFamily="34" charset="-52"/>
              </a:rPr>
              <a:t>: </a:t>
            </a:r>
            <a:r>
              <a:rPr lang="ru-RU" sz="3600" b="1" dirty="0" err="1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Cyr Chuv" pitchFamily="34" charset="-52"/>
              </a:rPr>
              <a:t>туйма</a:t>
            </a:r>
            <a:r>
              <a:rPr lang="ru-RU" sz="3600" b="1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Cyr Chuv" pitchFamily="34" charset="-52"/>
              </a:rPr>
              <a:t> </a:t>
            </a:r>
            <a:r>
              <a:rPr lang="ru-RU" sz="3600" b="1" dirty="0" err="1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Cyr Chuv" pitchFamily="34" charset="-52"/>
              </a:rPr>
              <a:t>ханёхтарасси</a:t>
            </a:r>
            <a:endParaRPr lang="ru-RU" sz="3600" b="1" dirty="0" smtClean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Cyr Chuv" pitchFamily="34" charset="-52"/>
            </a:endParaRPr>
          </a:p>
          <a:p>
            <a:pPr>
              <a:buNone/>
            </a:pPr>
            <a:endParaRPr lang="ru-RU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Рисунок 2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03848" y="2348880"/>
            <a:ext cx="5726584" cy="4294938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188640"/>
            <a:ext cx="8640960" cy="6336704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Cyr Chuv" pitchFamily="34" charset="-52"/>
              </a:rPr>
              <a:t>   </a:t>
            </a:r>
            <a:r>
              <a:rPr lang="ru-RU" sz="2000" b="1" i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Cyr Chuv" pitchFamily="34" charset="-52"/>
              </a:rPr>
              <a:t>Грамматика </a:t>
            </a:r>
            <a:r>
              <a:rPr lang="ru-RU" sz="2000" b="1" i="1" dirty="0" err="1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Cyr Chuv" pitchFamily="34" charset="-52"/>
              </a:rPr>
              <a:t>йёнёш.сене</a:t>
            </a:r>
            <a:r>
              <a:rPr lang="ru-RU" sz="2000" b="1" i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Cyr Chuv" pitchFamily="34" charset="-52"/>
              </a:rPr>
              <a:t> </a:t>
            </a:r>
            <a:r>
              <a:rPr lang="ru-RU" sz="2000" b="1" i="1" dirty="0" err="1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Cyr Chuv" pitchFamily="34" charset="-52"/>
              </a:rPr>
              <a:t>тупса</a:t>
            </a:r>
            <a:r>
              <a:rPr lang="ru-RU" sz="2000" b="1" i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Cyr Chuv" pitchFamily="34" charset="-52"/>
              </a:rPr>
              <a:t> </a:t>
            </a:r>
            <a:r>
              <a:rPr lang="ru-RU" sz="2000" b="1" i="1" dirty="0" err="1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Cyr Chuv" pitchFamily="34" charset="-52"/>
              </a:rPr>
              <a:t>т\рлет.р</a:t>
            </a:r>
            <a:r>
              <a:rPr lang="ru-RU" sz="2000" b="1" i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Cyr Chuv" pitchFamily="34" charset="-52"/>
              </a:rPr>
              <a:t>: </a:t>
            </a:r>
            <a:r>
              <a:rPr lang="ru-RU" sz="2000" b="1" i="1" dirty="0" err="1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Cyr Chuv" pitchFamily="34" charset="-52"/>
              </a:rPr>
              <a:t>т.р.ссипе</a:t>
            </a:r>
            <a:r>
              <a:rPr lang="ru-RU" sz="2000" b="1" i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Cyr Chuv" pitchFamily="34" charset="-52"/>
              </a:rPr>
              <a:t> </a:t>
            </a:r>
            <a:r>
              <a:rPr lang="ru-RU" sz="2000" b="1" i="1" dirty="0" err="1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Cyr Chuv" pitchFamily="34" charset="-52"/>
              </a:rPr>
              <a:t>м.нле</a:t>
            </a:r>
            <a:r>
              <a:rPr lang="ru-RU" sz="2000" b="1" i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Cyr Chuv" pitchFamily="34" charset="-52"/>
              </a:rPr>
              <a:t> </a:t>
            </a:r>
            <a:r>
              <a:rPr lang="ru-RU" sz="2000" b="1" i="1" dirty="0" err="1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Cyr Chuv" pitchFamily="34" charset="-52"/>
              </a:rPr>
              <a:t>каламаллине</a:t>
            </a:r>
            <a:r>
              <a:rPr lang="ru-RU" sz="2000" b="1" i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Cyr Chuv" pitchFamily="34" charset="-52"/>
              </a:rPr>
              <a:t> </a:t>
            </a:r>
            <a:r>
              <a:rPr lang="ru-RU" sz="2000" b="1" i="1" dirty="0" err="1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Cyr Chuv" pitchFamily="34" charset="-52"/>
              </a:rPr>
              <a:t>ёнлантарёр%</a:t>
            </a:r>
            <a:endParaRPr lang="ru-RU" b="1" i="1" dirty="0" smtClean="0">
              <a:ln w="1905"/>
              <a:solidFill>
                <a:srgbClr val="00206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 Cyr Chuv" pitchFamily="34" charset="-52"/>
            </a:endParaRPr>
          </a:p>
          <a:p>
            <a:pPr>
              <a:buNone/>
            </a:pPr>
            <a:endParaRPr lang="ru-RU" b="1" dirty="0" smtClean="0">
              <a:ln w="1905"/>
              <a:solidFill>
                <a:srgbClr val="00206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 Cyr Chuv" pitchFamily="34" charset="-52"/>
            </a:endParaRPr>
          </a:p>
          <a:p>
            <a:pPr>
              <a:buNone/>
            </a:pPr>
            <a:r>
              <a:rPr lang="ru-RU" sz="24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Cyr Chuv" pitchFamily="34" charset="-52"/>
              </a:rPr>
              <a:t>1? </a:t>
            </a:r>
            <a:r>
              <a:rPr lang="ru-RU" sz="2400" b="1" dirty="0" err="1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Cyr Chuv" pitchFamily="34" charset="-52"/>
              </a:rPr>
              <a:t>П.р</a:t>
            </a:r>
            <a:r>
              <a:rPr lang="ru-RU" sz="24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Cyr Chuv" pitchFamily="34" charset="-52"/>
              </a:rPr>
              <a:t> </a:t>
            </a:r>
            <a:r>
              <a:rPr lang="ru-RU" sz="2400" b="1" dirty="0" err="1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Cyr Chuv" pitchFamily="34" charset="-52"/>
              </a:rPr>
              <a:t>=ын</a:t>
            </a:r>
            <a:r>
              <a:rPr lang="ru-RU" sz="24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Cyr Chuv" pitchFamily="34" charset="-52"/>
              </a:rPr>
              <a:t> </a:t>
            </a:r>
            <a:r>
              <a:rPr lang="ru-RU" sz="2400" b="1" dirty="0" err="1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Cyr Chuv" pitchFamily="34" charset="-52"/>
              </a:rPr>
              <a:t>п.ччен</a:t>
            </a:r>
            <a:r>
              <a:rPr lang="ru-RU" sz="24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Cyr Chuv" pitchFamily="34" charset="-52"/>
              </a:rPr>
              <a:t> </a:t>
            </a:r>
            <a:r>
              <a:rPr lang="ru-RU" sz="2400" b="1" dirty="0" err="1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Cyr Chuv" pitchFamily="34" charset="-52"/>
              </a:rPr>
              <a:t>й.р</a:t>
            </a:r>
            <a:r>
              <a:rPr lang="ru-RU" sz="24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Cyr Chuv" pitchFamily="34" charset="-52"/>
              </a:rPr>
              <a:t> </a:t>
            </a:r>
            <a:r>
              <a:rPr lang="ru-RU" sz="2400" b="1" dirty="0" err="1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Cyr Chuv" pitchFamily="34" charset="-52"/>
              </a:rPr>
              <a:t>тёвать</a:t>
            </a:r>
            <a:r>
              <a:rPr lang="ru-RU" sz="24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Cyr Chuv" pitchFamily="34" charset="-52"/>
              </a:rPr>
              <a:t>: </a:t>
            </a:r>
            <a:r>
              <a:rPr lang="ru-RU" sz="2400" b="1" dirty="0" err="1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Cyr Chuv" pitchFamily="34" charset="-52"/>
              </a:rPr>
              <a:t>=.р</a:t>
            </a:r>
            <a:r>
              <a:rPr lang="ru-RU" sz="24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Cyr Chuv" pitchFamily="34" charset="-52"/>
              </a:rPr>
              <a:t> </a:t>
            </a:r>
            <a:r>
              <a:rPr lang="ru-RU" sz="2400" b="1" dirty="0" err="1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Cyr Chuv" pitchFamily="34" charset="-52"/>
              </a:rPr>
              <a:t>=ын</a:t>
            </a:r>
            <a:r>
              <a:rPr lang="ru-RU" sz="24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Cyr Chuv" pitchFamily="34" charset="-52"/>
              </a:rPr>
              <a:t> </a:t>
            </a:r>
            <a:r>
              <a:rPr lang="ru-RU" sz="2400" b="1" dirty="0" err="1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Cyr Chuv" pitchFamily="34" charset="-52"/>
              </a:rPr>
              <a:t>п.рле</a:t>
            </a:r>
            <a:r>
              <a:rPr lang="ru-RU" sz="24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Cyr Chuv" pitchFamily="34" charset="-52"/>
              </a:rPr>
              <a:t> </a:t>
            </a:r>
            <a:r>
              <a:rPr lang="ru-RU" sz="2400" b="1" dirty="0" err="1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Cyr Chuv" pitchFamily="34" charset="-52"/>
              </a:rPr>
              <a:t>=ул</a:t>
            </a:r>
            <a:r>
              <a:rPr lang="ru-RU" sz="24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Cyr Chuv" pitchFamily="34" charset="-52"/>
              </a:rPr>
              <a:t> </a:t>
            </a:r>
            <a:r>
              <a:rPr lang="ru-RU" sz="2400" b="1" dirty="0" err="1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Cyr Chuv" pitchFamily="34" charset="-52"/>
              </a:rPr>
              <a:t>тёва==</a:t>
            </a:r>
            <a:r>
              <a:rPr lang="ru-RU" sz="24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Cyr Chuv" pitchFamily="34" charset="-52"/>
              </a:rPr>
              <a:t>.?</a:t>
            </a:r>
          </a:p>
          <a:p>
            <a:pPr marL="442913" indent="-333375">
              <a:buNone/>
            </a:pPr>
            <a:r>
              <a:rPr lang="ru-RU" sz="24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Cyr Chuv" pitchFamily="34" charset="-52"/>
              </a:rPr>
              <a:t>2? </a:t>
            </a:r>
            <a:r>
              <a:rPr lang="ru-RU" sz="2400" b="1" dirty="0" err="1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Cyr Chuv" pitchFamily="34" charset="-52"/>
              </a:rPr>
              <a:t>Ачасем</a:t>
            </a:r>
            <a:r>
              <a:rPr lang="ru-RU" sz="24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Cyr Chuv" pitchFamily="34" charset="-52"/>
              </a:rPr>
              <a:t> </a:t>
            </a:r>
            <a:r>
              <a:rPr lang="ru-RU" sz="2400" b="1" dirty="0" err="1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Cyr Chuv" pitchFamily="34" charset="-52"/>
              </a:rPr>
              <a:t>м.нле</a:t>
            </a:r>
            <a:r>
              <a:rPr lang="ru-RU" sz="24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Cyr Chuv" pitchFamily="34" charset="-52"/>
              </a:rPr>
              <a:t> те </a:t>
            </a:r>
            <a:r>
              <a:rPr lang="ru-RU" sz="2400" b="1" dirty="0" err="1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Cyr Chuv" pitchFamily="34" charset="-52"/>
              </a:rPr>
              <a:t>пулин</a:t>
            </a:r>
            <a:r>
              <a:rPr lang="ru-RU" sz="24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Cyr Chuv" pitchFamily="34" charset="-52"/>
              </a:rPr>
              <a:t> </a:t>
            </a:r>
            <a:r>
              <a:rPr lang="ru-RU" sz="2400" b="1" dirty="0" err="1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Cyr Chuv" pitchFamily="34" charset="-52"/>
              </a:rPr>
              <a:t>инструментпа</a:t>
            </a:r>
            <a:r>
              <a:rPr lang="ru-RU" sz="24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Cyr Chuv" pitchFamily="34" charset="-52"/>
              </a:rPr>
              <a:t> </a:t>
            </a:r>
            <a:r>
              <a:rPr lang="ru-RU" sz="2400" b="1" dirty="0" err="1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Cyr Chuv" pitchFamily="34" charset="-52"/>
              </a:rPr>
              <a:t>выляма</a:t>
            </a:r>
            <a:r>
              <a:rPr lang="ru-RU" sz="24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Cyr Chuv" pitchFamily="34" charset="-52"/>
              </a:rPr>
              <a:t> </a:t>
            </a:r>
            <a:r>
              <a:rPr lang="ru-RU" sz="2400" b="1" dirty="0" err="1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Cyr Chuv" pitchFamily="34" charset="-52"/>
              </a:rPr>
              <a:t>в.рене==</a:t>
            </a:r>
            <a:r>
              <a:rPr lang="ru-RU" sz="24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Cyr Chuv" pitchFamily="34" charset="-52"/>
              </a:rPr>
              <a:t>.?</a:t>
            </a:r>
          </a:p>
          <a:p>
            <a:pPr>
              <a:buNone/>
            </a:pPr>
            <a:r>
              <a:rPr lang="ru-RU" sz="24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Cyr Chuv" pitchFamily="34" charset="-52"/>
              </a:rPr>
              <a:t>3? Манён </a:t>
            </a:r>
            <a:r>
              <a:rPr lang="ru-RU" sz="2400" b="1" dirty="0" err="1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Cyr Chuv" pitchFamily="34" charset="-52"/>
              </a:rPr>
              <a:t>ку=сем</a:t>
            </a:r>
            <a:r>
              <a:rPr lang="ru-RU" sz="24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Cyr Chuv" pitchFamily="34" charset="-52"/>
              </a:rPr>
              <a:t> пит. </a:t>
            </a:r>
            <a:r>
              <a:rPr lang="ru-RU" sz="2400" b="1" dirty="0" err="1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Cyr Chuv" pitchFamily="34" charset="-52"/>
              </a:rPr>
              <a:t>ырата==</a:t>
            </a:r>
            <a:r>
              <a:rPr lang="ru-RU" sz="24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Cyr Chuv" pitchFamily="34" charset="-52"/>
              </a:rPr>
              <a:t>.?</a:t>
            </a:r>
          </a:p>
          <a:p>
            <a:pPr marL="0" indent="357188">
              <a:buNone/>
            </a:pPr>
            <a:r>
              <a:rPr lang="ru-RU" sz="2000" b="1" i="1" u="sng" dirty="0" err="1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Cyr Chuv" pitchFamily="34" charset="-52"/>
              </a:rPr>
              <a:t>Глаголсене</a:t>
            </a:r>
            <a:r>
              <a:rPr lang="ru-RU" sz="2000" b="1" i="1" u="sng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Cyr Chuv" pitchFamily="34" charset="-52"/>
              </a:rPr>
              <a:t> </a:t>
            </a:r>
            <a:r>
              <a:rPr lang="ru-RU" sz="2000" b="1" i="1" u="sng" dirty="0" err="1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Cyr Chuv" pitchFamily="34" charset="-52"/>
              </a:rPr>
              <a:t>тупёр</a:t>
            </a:r>
            <a:r>
              <a:rPr lang="ru-RU" sz="2000" b="1" i="1" u="sng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Cyr Chuv" pitchFamily="34" charset="-52"/>
              </a:rPr>
              <a:t>: в.сене т.р.с </a:t>
            </a:r>
            <a:r>
              <a:rPr lang="ru-RU" sz="2000" b="1" i="1" u="sng" dirty="0" err="1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Cyr Chuv" pitchFamily="34" charset="-52"/>
              </a:rPr>
              <a:t>=ырас</a:t>
            </a:r>
            <a:r>
              <a:rPr lang="ru-RU" sz="2000" b="1" i="1" u="sng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Cyr Chuv" pitchFamily="34" charset="-52"/>
              </a:rPr>
              <a:t> </a:t>
            </a:r>
            <a:r>
              <a:rPr lang="ru-RU" sz="2000" b="1" i="1" u="sng" dirty="0" err="1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Cyr Chuv" pitchFamily="34" charset="-52"/>
              </a:rPr>
              <a:t>й.ркене</a:t>
            </a:r>
            <a:r>
              <a:rPr lang="ru-RU" sz="2000" b="1" i="1" u="sng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Cyr Chuv" pitchFamily="34" charset="-52"/>
              </a:rPr>
              <a:t> аса </a:t>
            </a:r>
            <a:r>
              <a:rPr lang="ru-RU" sz="2000" b="1" i="1" u="sng" dirty="0" err="1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Cyr Chuv" pitchFamily="34" charset="-52"/>
              </a:rPr>
              <a:t>ил.р</a:t>
            </a:r>
            <a:r>
              <a:rPr lang="ru-RU" sz="2400" b="1" i="1" u="sng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Cyr Chuv" pitchFamily="34" charset="-52"/>
              </a:rPr>
              <a:t> </a:t>
            </a:r>
            <a:endParaRPr lang="ru-RU" sz="2400" b="1" dirty="0" smtClean="0">
              <a:ln w="1905"/>
              <a:solidFill>
                <a:srgbClr val="00206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 Cyr Chuv" pitchFamily="34" charset="-52"/>
            </a:endParaRPr>
          </a:p>
          <a:p>
            <a:pPr algn="ctr">
              <a:buNone/>
            </a:pPr>
            <a:endParaRPr lang="ru-RU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 Cyr Chuv" pitchFamily="34" charset="-5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Рисунок2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1520" y="1268760"/>
            <a:ext cx="6348197" cy="4761148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627784" y="260648"/>
            <a:ext cx="6408712" cy="6336704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1800" b="1" dirty="0" err="1" smtClean="0">
                <a:ln w="1905"/>
                <a:solidFill>
                  <a:schemeClr val="accent5">
                    <a:lumMod val="50000"/>
                  </a:schemeClr>
                </a:solidFill>
                <a:latin typeface="Arial Cyr Chuv" pitchFamily="34" charset="-52"/>
              </a:rPr>
              <a:t>Телей</a:t>
            </a:r>
            <a:r>
              <a:rPr lang="ru-RU" sz="1800" b="1" dirty="0" smtClean="0">
                <a:ln w="1905"/>
                <a:solidFill>
                  <a:schemeClr val="accent5">
                    <a:lumMod val="50000"/>
                  </a:schemeClr>
                </a:solidFill>
                <a:latin typeface="Arial Cyr Chuv" pitchFamily="34" charset="-52"/>
              </a:rPr>
              <a:t> </a:t>
            </a:r>
            <a:r>
              <a:rPr lang="ru-RU" sz="1800" b="1" dirty="0" err="1" smtClean="0">
                <a:ln w="1905"/>
                <a:solidFill>
                  <a:schemeClr val="accent5">
                    <a:lumMod val="50000"/>
                  </a:schemeClr>
                </a:solidFill>
                <a:latin typeface="Arial Cyr Chuv" pitchFamily="34" charset="-52"/>
              </a:rPr>
              <a:t>сунтём</a:t>
            </a:r>
            <a:r>
              <a:rPr lang="ru-RU" sz="1800" b="1" dirty="0" smtClean="0">
                <a:ln w="1905"/>
                <a:solidFill>
                  <a:schemeClr val="accent5">
                    <a:lumMod val="50000"/>
                  </a:schemeClr>
                </a:solidFill>
                <a:latin typeface="Arial Cyr Chuv" pitchFamily="34" charset="-52"/>
              </a:rPr>
              <a:t> </a:t>
            </a:r>
            <a:r>
              <a:rPr lang="ru-RU" sz="1800" b="1" dirty="0" err="1" smtClean="0">
                <a:ln w="1905"/>
                <a:solidFill>
                  <a:schemeClr val="accent5">
                    <a:lumMod val="50000"/>
                  </a:schemeClr>
                </a:solidFill>
                <a:latin typeface="Arial Cyr Chuv" pitchFamily="34" charset="-52"/>
              </a:rPr>
              <a:t>кайёка</a:t>
            </a:r>
            <a:endParaRPr lang="ru-RU" sz="1800" b="1" dirty="0" smtClean="0">
              <a:ln w="1905"/>
              <a:solidFill>
                <a:schemeClr val="accent5">
                  <a:lumMod val="50000"/>
                </a:schemeClr>
              </a:solidFill>
              <a:latin typeface="Arial Cyr Chuv" pitchFamily="34" charset="-52"/>
            </a:endParaRPr>
          </a:p>
          <a:p>
            <a:pPr marL="0" indent="354013" algn="just">
              <a:buNone/>
            </a:pPr>
            <a:r>
              <a:rPr lang="ru-RU" sz="1800" b="1" dirty="0" err="1" smtClean="0">
                <a:ln w="1905"/>
                <a:solidFill>
                  <a:schemeClr val="accent5">
                    <a:lumMod val="50000"/>
                  </a:schemeClr>
                </a:solidFill>
                <a:latin typeface="Arial Cyr Chuv" pitchFamily="34" charset="-52"/>
              </a:rPr>
              <a:t>Ылтён</a:t>
            </a:r>
            <a:r>
              <a:rPr lang="ru-RU" sz="1800" b="1" dirty="0" smtClean="0">
                <a:ln w="1905"/>
                <a:solidFill>
                  <a:schemeClr val="accent5">
                    <a:lumMod val="50000"/>
                  </a:schemeClr>
                </a:solidFill>
                <a:latin typeface="Arial Cyr Chuv" pitchFamily="34" charset="-52"/>
              </a:rPr>
              <a:t> х.вел </a:t>
            </a:r>
            <a:r>
              <a:rPr lang="ru-RU" sz="1800" b="1" dirty="0" err="1" smtClean="0">
                <a:ln w="1905"/>
                <a:solidFill>
                  <a:schemeClr val="accent5">
                    <a:lumMod val="50000"/>
                  </a:schemeClr>
                </a:solidFill>
                <a:latin typeface="Arial Cyr Chuv" pitchFamily="34" charset="-52"/>
              </a:rPr>
              <a:t>=ути</a:t>
            </a:r>
            <a:r>
              <a:rPr lang="ru-RU" sz="1800" b="1" dirty="0" smtClean="0">
                <a:ln w="1905"/>
                <a:solidFill>
                  <a:schemeClr val="accent5">
                    <a:lumMod val="50000"/>
                  </a:schemeClr>
                </a:solidFill>
                <a:latin typeface="Arial Cyr Chuv" pitchFamily="34" charset="-52"/>
              </a:rPr>
              <a:t> </a:t>
            </a:r>
            <a:r>
              <a:rPr lang="ru-RU" sz="1800" b="1" dirty="0" err="1" smtClean="0">
                <a:ln w="1905"/>
                <a:solidFill>
                  <a:schemeClr val="accent5">
                    <a:lumMod val="50000"/>
                  </a:schemeClr>
                </a:solidFill>
                <a:latin typeface="Arial Cyr Chuv" pitchFamily="34" charset="-52"/>
              </a:rPr>
              <a:t>мана</a:t>
            </a:r>
            <a:r>
              <a:rPr lang="ru-RU" sz="1800" b="1" dirty="0" smtClean="0">
                <a:ln w="1905"/>
                <a:solidFill>
                  <a:schemeClr val="accent5">
                    <a:lumMod val="50000"/>
                  </a:schemeClr>
                </a:solidFill>
                <a:latin typeface="Arial Cyr Chuv" pitchFamily="34" charset="-52"/>
              </a:rPr>
              <a:t> </a:t>
            </a:r>
            <a:r>
              <a:rPr lang="ru-RU" sz="1800" b="1" dirty="0" err="1" smtClean="0">
                <a:ln w="1905"/>
                <a:solidFill>
                  <a:schemeClr val="accent5">
                    <a:lumMod val="50000"/>
                  </a:schemeClr>
                </a:solidFill>
                <a:latin typeface="Arial Cyr Chuv" pitchFamily="34" charset="-52"/>
              </a:rPr>
              <a:t>ирех</a:t>
            </a:r>
            <a:r>
              <a:rPr lang="ru-RU" sz="1800" b="1" dirty="0" smtClean="0">
                <a:ln w="1905"/>
                <a:solidFill>
                  <a:schemeClr val="accent5">
                    <a:lumMod val="50000"/>
                  </a:schemeClr>
                </a:solidFill>
                <a:latin typeface="Arial Cyr Chuv" pitchFamily="34" charset="-52"/>
              </a:rPr>
              <a:t> </a:t>
            </a:r>
            <a:r>
              <a:rPr lang="ru-RU" sz="1800" b="1" dirty="0" err="1" smtClean="0">
                <a:ln w="1905"/>
                <a:solidFill>
                  <a:schemeClr val="accent5">
                    <a:lumMod val="50000"/>
                  </a:schemeClr>
                </a:solidFill>
                <a:latin typeface="Arial Cyr Chuv" pitchFamily="34" charset="-52"/>
              </a:rPr>
              <a:t>ыйхёран</a:t>
            </a:r>
            <a:r>
              <a:rPr lang="ru-RU" sz="1800" b="1" dirty="0" smtClean="0">
                <a:ln w="1905"/>
                <a:solidFill>
                  <a:schemeClr val="accent5">
                    <a:lumMod val="50000"/>
                  </a:schemeClr>
                </a:solidFill>
                <a:latin typeface="Arial Cyr Chuv" pitchFamily="34" charset="-52"/>
              </a:rPr>
              <a:t> </a:t>
            </a:r>
            <a:r>
              <a:rPr lang="ru-RU" sz="1800" b="1" dirty="0" err="1" smtClean="0">
                <a:ln w="1905"/>
                <a:solidFill>
                  <a:schemeClr val="accent5">
                    <a:lumMod val="50000"/>
                  </a:schemeClr>
                </a:solidFill>
                <a:latin typeface="Arial Cyr Chuv" pitchFamily="34" charset="-52"/>
              </a:rPr>
              <a:t>вёратр</a:t>
            </a:r>
            <a:r>
              <a:rPr lang="ru-RU" sz="1800" b="1" dirty="0" smtClean="0">
                <a:ln w="1905"/>
                <a:solidFill>
                  <a:schemeClr val="accent5">
                    <a:lumMod val="50000"/>
                  </a:schemeClr>
                </a:solidFill>
                <a:latin typeface="Arial Cyr Chuv" pitchFamily="34" charset="-52"/>
              </a:rPr>
              <a:t>.? </a:t>
            </a:r>
            <a:r>
              <a:rPr lang="ru-RU" sz="1800" b="1" dirty="0" err="1" smtClean="0">
                <a:ln w="1905"/>
                <a:solidFill>
                  <a:schemeClr val="accent5">
                    <a:lumMod val="50000"/>
                  </a:schemeClr>
                </a:solidFill>
                <a:latin typeface="Arial Cyr Chuv" pitchFamily="34" charset="-52"/>
              </a:rPr>
              <a:t>У=ё</a:t>
            </a:r>
            <a:r>
              <a:rPr lang="ru-RU" sz="1800" b="1" dirty="0" smtClean="0">
                <a:ln w="1905"/>
                <a:solidFill>
                  <a:schemeClr val="accent5">
                    <a:lumMod val="50000"/>
                  </a:schemeClr>
                </a:solidFill>
                <a:latin typeface="Arial Cyr Chuv" pitchFamily="34" charset="-52"/>
              </a:rPr>
              <a:t> </a:t>
            </a:r>
            <a:r>
              <a:rPr lang="ru-RU" sz="1800" b="1" dirty="0" err="1" smtClean="0">
                <a:ln w="1905"/>
                <a:solidFill>
                  <a:schemeClr val="accent5">
                    <a:lumMod val="50000"/>
                  </a:schemeClr>
                </a:solidFill>
                <a:latin typeface="Arial Cyr Chuv" pitchFamily="34" charset="-52"/>
              </a:rPr>
              <a:t>ч\речерен</a:t>
            </a:r>
            <a:r>
              <a:rPr lang="ru-RU" sz="1800" b="1" dirty="0" smtClean="0">
                <a:ln w="1905"/>
                <a:solidFill>
                  <a:schemeClr val="accent5">
                    <a:lumMod val="50000"/>
                  </a:schemeClr>
                </a:solidFill>
                <a:latin typeface="Arial Cyr Chuv" pitchFamily="34" charset="-52"/>
              </a:rPr>
              <a:t> </a:t>
            </a:r>
            <a:r>
              <a:rPr lang="ru-RU" sz="1800" b="1" dirty="0" err="1" smtClean="0">
                <a:ln w="1905"/>
                <a:solidFill>
                  <a:schemeClr val="accent5">
                    <a:lumMod val="50000"/>
                  </a:schemeClr>
                </a:solidFill>
                <a:latin typeface="Arial Cyr Chuv" pitchFamily="34" charset="-52"/>
              </a:rPr>
              <a:t>варкёшса</a:t>
            </a:r>
            <a:r>
              <a:rPr lang="ru-RU" sz="1800" b="1" dirty="0" smtClean="0">
                <a:ln w="1905"/>
                <a:solidFill>
                  <a:schemeClr val="accent5">
                    <a:lumMod val="50000"/>
                  </a:schemeClr>
                </a:solidFill>
                <a:latin typeface="Arial Cyr Chuv" pitchFamily="34" charset="-52"/>
              </a:rPr>
              <a:t> </a:t>
            </a:r>
            <a:r>
              <a:rPr lang="ru-RU" sz="1800" b="1" dirty="0" err="1" smtClean="0">
                <a:ln w="1905"/>
                <a:solidFill>
                  <a:schemeClr val="accent5">
                    <a:lumMod val="50000"/>
                  </a:schemeClr>
                </a:solidFill>
                <a:latin typeface="Arial Cyr Chuv" pitchFamily="34" charset="-52"/>
              </a:rPr>
              <a:t>к.рекен</a:t>
            </a:r>
            <a:r>
              <a:rPr lang="ru-RU" sz="1800" b="1" dirty="0" smtClean="0">
                <a:ln w="1905"/>
                <a:solidFill>
                  <a:schemeClr val="accent5">
                    <a:lumMod val="50000"/>
                  </a:schemeClr>
                </a:solidFill>
                <a:latin typeface="Arial Cyr Chuv" pitchFamily="34" charset="-52"/>
              </a:rPr>
              <a:t> </a:t>
            </a:r>
            <a:r>
              <a:rPr lang="ru-RU" sz="1800" b="1" dirty="0" err="1" smtClean="0">
                <a:ln w="1905"/>
                <a:solidFill>
                  <a:schemeClr val="accent5">
                    <a:lumMod val="50000"/>
                  </a:schemeClr>
                </a:solidFill>
                <a:latin typeface="Arial Cyr Chuv" pitchFamily="34" charset="-52"/>
              </a:rPr>
              <a:t>=ил</a:t>
            </a:r>
            <a:r>
              <a:rPr lang="ru-RU" sz="1800" b="1" dirty="0" smtClean="0">
                <a:ln w="1905"/>
                <a:solidFill>
                  <a:schemeClr val="accent5">
                    <a:lumMod val="50000"/>
                  </a:schemeClr>
                </a:solidFill>
                <a:latin typeface="Arial Cyr Chuv" pitchFamily="34" charset="-52"/>
              </a:rPr>
              <a:t> </a:t>
            </a:r>
            <a:r>
              <a:rPr lang="ru-RU" sz="1800" b="1" dirty="0" err="1" smtClean="0">
                <a:ln w="1905"/>
                <a:solidFill>
                  <a:schemeClr val="accent5">
                    <a:lumMod val="50000"/>
                  </a:schemeClr>
                </a:solidFill>
                <a:latin typeface="Arial Cyr Chuv" pitchFamily="34" charset="-52"/>
              </a:rPr>
              <a:t>ачашшён</a:t>
            </a:r>
            <a:r>
              <a:rPr lang="ru-RU" sz="1800" b="1" dirty="0" smtClean="0">
                <a:ln w="1905"/>
                <a:solidFill>
                  <a:schemeClr val="accent5">
                    <a:lumMod val="50000"/>
                  </a:schemeClr>
                </a:solidFill>
                <a:latin typeface="Arial Cyr Chuv" pitchFamily="34" charset="-52"/>
              </a:rPr>
              <a:t> </a:t>
            </a:r>
            <a:r>
              <a:rPr lang="ru-RU" sz="1800" b="1" dirty="0" err="1" smtClean="0">
                <a:ln w="1905"/>
                <a:solidFill>
                  <a:schemeClr val="accent5">
                    <a:lumMod val="50000"/>
                  </a:schemeClr>
                </a:solidFill>
                <a:latin typeface="Arial Cyr Chuv" pitchFamily="34" charset="-52"/>
              </a:rPr>
              <a:t>питрен</a:t>
            </a:r>
            <a:r>
              <a:rPr lang="ru-RU" sz="1800" b="1" dirty="0" smtClean="0">
                <a:ln w="1905"/>
                <a:solidFill>
                  <a:schemeClr val="accent5">
                    <a:lumMod val="50000"/>
                  </a:schemeClr>
                </a:solidFill>
                <a:latin typeface="Arial Cyr Chuv" pitchFamily="34" charset="-52"/>
              </a:rPr>
              <a:t> </a:t>
            </a:r>
            <a:r>
              <a:rPr lang="ru-RU" sz="1800" b="1" dirty="0" err="1" smtClean="0">
                <a:ln w="1905"/>
                <a:solidFill>
                  <a:schemeClr val="accent5">
                    <a:lumMod val="50000"/>
                  </a:schemeClr>
                </a:solidFill>
                <a:latin typeface="Arial Cyr Chuv" pitchFamily="34" charset="-52"/>
              </a:rPr>
              <a:t>с.рт.нч</a:t>
            </a:r>
            <a:r>
              <a:rPr lang="ru-RU" sz="1800" b="1" dirty="0" smtClean="0">
                <a:ln w="1905"/>
                <a:solidFill>
                  <a:schemeClr val="accent5">
                    <a:lumMod val="50000"/>
                  </a:schemeClr>
                </a:solidFill>
                <a:latin typeface="Arial Cyr Chuv" pitchFamily="34" charset="-52"/>
              </a:rPr>
              <a:t>. те: </a:t>
            </a:r>
            <a:r>
              <a:rPr lang="ru-RU" sz="1800" b="1" dirty="0" err="1" smtClean="0">
                <a:ln w="1905"/>
                <a:solidFill>
                  <a:schemeClr val="accent5">
                    <a:lumMod val="50000"/>
                  </a:schemeClr>
                </a:solidFill>
                <a:latin typeface="Arial Cyr Chuv" pitchFamily="34" charset="-52"/>
              </a:rPr>
              <a:t>эп</a:t>
            </a:r>
            <a:r>
              <a:rPr lang="ru-RU" sz="1800" b="1" dirty="0" smtClean="0">
                <a:ln w="1905"/>
                <a:solidFill>
                  <a:schemeClr val="accent5">
                    <a:lumMod val="50000"/>
                  </a:schemeClr>
                </a:solidFill>
                <a:latin typeface="Arial Cyr Chuv" pitchFamily="34" charset="-52"/>
              </a:rPr>
              <a:t>. </a:t>
            </a:r>
            <a:r>
              <a:rPr lang="ru-RU" sz="1800" b="1" dirty="0" err="1" smtClean="0">
                <a:ln w="1905"/>
                <a:solidFill>
                  <a:schemeClr val="accent5">
                    <a:lumMod val="50000"/>
                  </a:schemeClr>
                </a:solidFill>
                <a:latin typeface="Arial Cyr Chuv" pitchFamily="34" charset="-52"/>
              </a:rPr>
              <a:t>ку=а</a:t>
            </a:r>
            <a:r>
              <a:rPr lang="ru-RU" sz="1800" b="1" dirty="0" smtClean="0">
                <a:ln w="1905"/>
                <a:solidFill>
                  <a:schemeClr val="accent5">
                    <a:lumMod val="50000"/>
                  </a:schemeClr>
                </a:solidFill>
                <a:latin typeface="Arial Cyr Chuv" pitchFamily="34" charset="-52"/>
              </a:rPr>
              <a:t> </a:t>
            </a:r>
            <a:r>
              <a:rPr lang="ru-RU" sz="1800" b="1" dirty="0" err="1" smtClean="0">
                <a:ln w="1905"/>
                <a:solidFill>
                  <a:schemeClr val="accent5">
                    <a:lumMod val="50000"/>
                  </a:schemeClr>
                </a:solidFill>
                <a:latin typeface="Arial Cyr Chuv" pitchFamily="34" charset="-52"/>
              </a:rPr>
              <a:t>у=рём</a:t>
            </a:r>
            <a:r>
              <a:rPr lang="ru-RU" sz="1800" b="1" dirty="0" smtClean="0">
                <a:ln w="1905"/>
                <a:solidFill>
                  <a:schemeClr val="accent5">
                    <a:lumMod val="50000"/>
                  </a:schemeClr>
                </a:solidFill>
                <a:latin typeface="Arial Cyr Chuv" pitchFamily="34" charset="-52"/>
              </a:rPr>
              <a:t>? Паян </a:t>
            </a:r>
            <a:r>
              <a:rPr lang="ru-RU" sz="1800" b="1" dirty="0" err="1" smtClean="0">
                <a:ln w="1905"/>
                <a:solidFill>
                  <a:schemeClr val="accent5">
                    <a:lumMod val="50000"/>
                  </a:schemeClr>
                </a:solidFill>
                <a:latin typeface="Arial Cyr Chuv" pitchFamily="34" charset="-52"/>
              </a:rPr>
              <a:t>пёхса</a:t>
            </a:r>
            <a:r>
              <a:rPr lang="ru-RU" sz="1800" b="1" dirty="0" smtClean="0">
                <a:ln w="1905"/>
                <a:solidFill>
                  <a:schemeClr val="accent5">
                    <a:lumMod val="50000"/>
                  </a:schemeClr>
                </a:solidFill>
                <a:latin typeface="Arial Cyr Chuv" pitchFamily="34" charset="-52"/>
              </a:rPr>
              <a:t> </a:t>
            </a:r>
            <a:r>
              <a:rPr lang="ru-RU" sz="1800" b="1" dirty="0" err="1" smtClean="0">
                <a:ln w="1905"/>
                <a:solidFill>
                  <a:schemeClr val="accent5">
                    <a:lumMod val="50000"/>
                  </a:schemeClr>
                </a:solidFill>
                <a:latin typeface="Arial Cyr Chuv" pitchFamily="34" charset="-52"/>
              </a:rPr>
              <a:t>ытармалла</a:t>
            </a:r>
            <a:r>
              <a:rPr lang="ru-RU" sz="1800" b="1" dirty="0" smtClean="0">
                <a:ln w="1905"/>
                <a:solidFill>
                  <a:schemeClr val="accent5">
                    <a:lumMod val="50000"/>
                  </a:schemeClr>
                </a:solidFill>
                <a:latin typeface="Arial Cyr Chuv" pitchFamily="34" charset="-52"/>
              </a:rPr>
              <a:t> мар кун? </a:t>
            </a:r>
            <a:r>
              <a:rPr lang="ru-RU" sz="1800" b="1" dirty="0" err="1" smtClean="0">
                <a:ln w="1905"/>
                <a:solidFill>
                  <a:schemeClr val="accent5">
                    <a:lumMod val="50000"/>
                  </a:schemeClr>
                </a:solidFill>
                <a:latin typeface="Arial Cyr Chuv" pitchFamily="34" charset="-52"/>
              </a:rPr>
              <a:t>Юлташёмпа</a:t>
            </a:r>
            <a:r>
              <a:rPr lang="ru-RU" sz="1800" b="1" dirty="0" smtClean="0">
                <a:ln w="1905"/>
                <a:solidFill>
                  <a:schemeClr val="accent5">
                    <a:lumMod val="50000"/>
                  </a:schemeClr>
                </a:solidFill>
                <a:latin typeface="Arial Cyr Chuv" pitchFamily="34" charset="-52"/>
              </a:rPr>
              <a:t> </a:t>
            </a:r>
            <a:r>
              <a:rPr lang="ru-RU" sz="1800" b="1" dirty="0" err="1" smtClean="0">
                <a:ln w="1905"/>
                <a:solidFill>
                  <a:schemeClr val="accent5">
                    <a:lumMod val="50000"/>
                  </a:schemeClr>
                </a:solidFill>
                <a:latin typeface="Arial Cyr Chuv" pitchFamily="34" charset="-52"/>
              </a:rPr>
              <a:t>вёрмана</a:t>
            </a:r>
            <a:r>
              <a:rPr lang="ru-RU" sz="1800" b="1" dirty="0" smtClean="0">
                <a:ln w="1905"/>
                <a:solidFill>
                  <a:schemeClr val="accent5">
                    <a:lumMod val="50000"/>
                  </a:schemeClr>
                </a:solidFill>
                <a:latin typeface="Arial Cyr Chuv" pitchFamily="34" charset="-52"/>
              </a:rPr>
              <a:t> </a:t>
            </a:r>
            <a:r>
              <a:rPr lang="ru-RU" sz="1800" b="1" dirty="0" err="1" smtClean="0">
                <a:ln w="1905"/>
                <a:solidFill>
                  <a:schemeClr val="accent5">
                    <a:lumMod val="50000"/>
                  </a:schemeClr>
                </a:solidFill>
                <a:latin typeface="Arial Cyr Chuv" pitchFamily="34" charset="-52"/>
              </a:rPr>
              <a:t>=итсе</a:t>
            </a:r>
            <a:r>
              <a:rPr lang="ru-RU" sz="1800" b="1" dirty="0" smtClean="0">
                <a:ln w="1905"/>
                <a:solidFill>
                  <a:schemeClr val="accent5">
                    <a:lumMod val="50000"/>
                  </a:schemeClr>
                </a:solidFill>
                <a:latin typeface="Arial Cyr Chuv" pitchFamily="34" charset="-52"/>
              </a:rPr>
              <a:t> </a:t>
            </a:r>
            <a:r>
              <a:rPr lang="ru-RU" sz="1800" b="1" dirty="0" err="1" smtClean="0">
                <a:ln w="1905"/>
                <a:solidFill>
                  <a:schemeClr val="accent5">
                    <a:lumMod val="50000"/>
                  </a:schemeClr>
                </a:solidFill>
                <a:latin typeface="Arial Cyr Chuv" pitchFamily="34" charset="-52"/>
              </a:rPr>
              <a:t>килме</a:t>
            </a:r>
            <a:r>
              <a:rPr lang="ru-RU" sz="1800" b="1" dirty="0" smtClean="0">
                <a:ln w="1905"/>
                <a:solidFill>
                  <a:schemeClr val="accent5">
                    <a:lumMod val="50000"/>
                  </a:schemeClr>
                </a:solidFill>
                <a:latin typeface="Arial Cyr Chuv" pitchFamily="34" charset="-52"/>
              </a:rPr>
              <a:t> </a:t>
            </a:r>
            <a:r>
              <a:rPr lang="ru-RU" sz="1800" b="1" dirty="0" err="1" smtClean="0">
                <a:ln w="1905"/>
                <a:solidFill>
                  <a:schemeClr val="accent5">
                    <a:lumMod val="50000"/>
                  </a:schemeClr>
                </a:solidFill>
                <a:latin typeface="Arial Cyr Chuv" pitchFamily="34" charset="-52"/>
              </a:rPr>
              <a:t>шутларёмёр</a:t>
            </a:r>
            <a:r>
              <a:rPr lang="ru-RU" sz="1800" b="1" dirty="0" smtClean="0">
                <a:ln w="1905"/>
                <a:solidFill>
                  <a:schemeClr val="accent5">
                    <a:lumMod val="50000"/>
                  </a:schemeClr>
                </a:solidFill>
                <a:latin typeface="Arial Cyr Chuv" pitchFamily="34" charset="-52"/>
              </a:rPr>
              <a:t>?</a:t>
            </a:r>
          </a:p>
          <a:p>
            <a:pPr marL="0" indent="354013" algn="just">
              <a:buNone/>
            </a:pPr>
            <a:r>
              <a:rPr lang="ru-RU" sz="1800" b="1" dirty="0" err="1" smtClean="0">
                <a:ln w="1905"/>
                <a:solidFill>
                  <a:schemeClr val="accent5">
                    <a:lumMod val="50000"/>
                  </a:schemeClr>
                </a:solidFill>
                <a:latin typeface="Arial Cyr Chuv" pitchFamily="34" charset="-52"/>
              </a:rPr>
              <a:t>Чён-чён</a:t>
            </a:r>
            <a:r>
              <a:rPr lang="ru-RU" sz="1800" b="1" dirty="0" smtClean="0">
                <a:ln w="1905"/>
                <a:solidFill>
                  <a:schemeClr val="accent5">
                    <a:lumMod val="50000"/>
                  </a:schemeClr>
                </a:solidFill>
                <a:latin typeface="Arial Cyr Chuv" pitchFamily="34" charset="-52"/>
              </a:rPr>
              <a:t> </a:t>
            </a:r>
            <a:r>
              <a:rPr lang="ru-RU" sz="1800" b="1" dirty="0" err="1" smtClean="0">
                <a:ln w="1905"/>
                <a:solidFill>
                  <a:schemeClr val="accent5">
                    <a:lumMod val="50000"/>
                  </a:schemeClr>
                </a:solidFill>
                <a:latin typeface="Arial Cyr Chuv" pitchFamily="34" charset="-52"/>
              </a:rPr>
              <a:t>юмах</a:t>
            </a:r>
            <a:r>
              <a:rPr lang="ru-RU" sz="1800" b="1" dirty="0" smtClean="0">
                <a:ln w="1905"/>
                <a:solidFill>
                  <a:schemeClr val="accent5">
                    <a:lumMod val="50000"/>
                  </a:schemeClr>
                </a:solidFill>
                <a:latin typeface="Arial Cyr Chuv" pitchFamily="34" charset="-52"/>
              </a:rPr>
              <a:t> </a:t>
            </a:r>
            <a:r>
              <a:rPr lang="ru-RU" sz="1800" b="1" dirty="0" err="1" smtClean="0">
                <a:ln w="1905"/>
                <a:solidFill>
                  <a:schemeClr val="accent5">
                    <a:lumMod val="50000"/>
                  </a:schemeClr>
                </a:solidFill>
                <a:latin typeface="Arial Cyr Chuv" pitchFamily="34" charset="-52"/>
              </a:rPr>
              <a:t>т.нчине</a:t>
            </a:r>
            <a:r>
              <a:rPr lang="ru-RU" sz="1800" b="1" dirty="0" smtClean="0">
                <a:ln w="1905"/>
                <a:solidFill>
                  <a:schemeClr val="accent5">
                    <a:lumMod val="50000"/>
                  </a:schemeClr>
                </a:solidFill>
                <a:latin typeface="Arial Cyr Chuv" pitchFamily="34" charset="-52"/>
              </a:rPr>
              <a:t> </a:t>
            </a:r>
            <a:r>
              <a:rPr lang="ru-RU" sz="1800" b="1" dirty="0" err="1" smtClean="0">
                <a:ln w="1905"/>
                <a:solidFill>
                  <a:schemeClr val="accent5">
                    <a:lumMod val="50000"/>
                  </a:schemeClr>
                </a:solidFill>
                <a:latin typeface="Arial Cyr Chuv" pitchFamily="34" charset="-52"/>
              </a:rPr>
              <a:t>=аклантёмёр</a:t>
            </a:r>
            <a:r>
              <a:rPr lang="ru-RU" sz="1800" b="1" dirty="0" smtClean="0">
                <a:ln w="1905"/>
                <a:solidFill>
                  <a:schemeClr val="accent5">
                    <a:lumMod val="50000"/>
                  </a:schemeClr>
                </a:solidFill>
                <a:latin typeface="Arial Cyr Chuv" pitchFamily="34" charset="-52"/>
              </a:rPr>
              <a:t>? </a:t>
            </a:r>
            <a:r>
              <a:rPr lang="ru-RU" sz="1800" b="1" dirty="0" err="1" smtClean="0">
                <a:ln w="1905"/>
                <a:solidFill>
                  <a:schemeClr val="accent5">
                    <a:lumMod val="50000"/>
                  </a:schemeClr>
                </a:solidFill>
                <a:latin typeface="Arial Cyr Chuv" pitchFamily="34" charset="-52"/>
              </a:rPr>
              <a:t>Кунта</a:t>
            </a:r>
            <a:r>
              <a:rPr lang="ru-RU" sz="1800" b="1" dirty="0" smtClean="0">
                <a:ln w="1905"/>
                <a:solidFill>
                  <a:schemeClr val="accent5">
                    <a:lumMod val="50000"/>
                  </a:schemeClr>
                </a:solidFill>
                <a:latin typeface="Arial Cyr Chuv" pitchFamily="34" charset="-52"/>
              </a:rPr>
              <a:t> тем </a:t>
            </a:r>
            <a:r>
              <a:rPr lang="ru-RU" sz="1800" b="1" dirty="0" err="1" smtClean="0">
                <a:ln w="1905"/>
                <a:solidFill>
                  <a:schemeClr val="accent5">
                    <a:lumMod val="50000"/>
                  </a:schemeClr>
                </a:solidFill>
                <a:latin typeface="Arial Cyr Chuv" pitchFamily="34" charset="-52"/>
              </a:rPr>
              <a:t>т.рл</a:t>
            </a:r>
            <a:r>
              <a:rPr lang="ru-RU" sz="1800" b="1" dirty="0" smtClean="0">
                <a:ln w="1905"/>
                <a:solidFill>
                  <a:schemeClr val="accent5">
                    <a:lumMod val="50000"/>
                  </a:schemeClr>
                </a:solidFill>
                <a:latin typeface="Arial Cyr Chuv" pitchFamily="34" charset="-52"/>
              </a:rPr>
              <a:t>. </a:t>
            </a:r>
            <a:r>
              <a:rPr lang="ru-RU" sz="1800" b="1" dirty="0" err="1" smtClean="0">
                <a:ln w="1905"/>
                <a:solidFill>
                  <a:schemeClr val="accent5">
                    <a:lumMod val="50000"/>
                  </a:schemeClr>
                </a:solidFill>
                <a:latin typeface="Arial Cyr Chuv" pitchFamily="34" charset="-52"/>
              </a:rPr>
              <a:t>йывё=</a:t>
            </a:r>
            <a:r>
              <a:rPr lang="ru-RU" sz="1800" b="1" dirty="0" smtClean="0">
                <a:ln w="1905"/>
                <a:solidFill>
                  <a:schemeClr val="accent5">
                    <a:lumMod val="50000"/>
                  </a:schemeClr>
                </a:solidFill>
                <a:latin typeface="Arial Cyr Chuv" pitchFamily="34" charset="-52"/>
              </a:rPr>
              <a:t> \</a:t>
            </a:r>
            <a:r>
              <a:rPr lang="ru-RU" sz="1800" b="1" dirty="0" err="1" smtClean="0">
                <a:ln w="1905"/>
                <a:solidFill>
                  <a:schemeClr val="accent5">
                    <a:lumMod val="50000"/>
                  </a:schemeClr>
                </a:solidFill>
                <a:latin typeface="Arial Cyr Chuv" pitchFamily="34" charset="-52"/>
              </a:rPr>
              <a:t>сет%</a:t>
            </a:r>
            <a:r>
              <a:rPr lang="ru-RU" sz="1800" b="1" dirty="0" smtClean="0">
                <a:ln w="1905"/>
                <a:solidFill>
                  <a:schemeClr val="accent5">
                    <a:lumMod val="50000"/>
                  </a:schemeClr>
                </a:solidFill>
                <a:latin typeface="Arial Cyr Chuv" pitchFamily="34" charset="-52"/>
              </a:rPr>
              <a:t> </a:t>
            </a:r>
            <a:r>
              <a:rPr lang="ru-RU" sz="1800" b="1" dirty="0" err="1" smtClean="0">
                <a:ln w="1905"/>
                <a:solidFill>
                  <a:schemeClr val="accent5">
                    <a:lumMod val="50000"/>
                  </a:schemeClr>
                </a:solidFill>
                <a:latin typeface="Arial Cyr Chuv" pitchFamily="34" charset="-52"/>
              </a:rPr>
              <a:t>в.рене</a:t>
            </a:r>
            <a:r>
              <a:rPr lang="ru-RU" sz="1800" b="1" dirty="0" smtClean="0">
                <a:ln w="1905"/>
                <a:solidFill>
                  <a:schemeClr val="accent5">
                    <a:lumMod val="50000"/>
                  </a:schemeClr>
                </a:solidFill>
                <a:latin typeface="Arial Cyr Chuv" pitchFamily="34" charset="-52"/>
              </a:rPr>
              <a:t>: </a:t>
            </a:r>
            <a:r>
              <a:rPr lang="ru-RU" sz="1800" b="1" dirty="0" err="1" smtClean="0">
                <a:ln w="1905"/>
                <a:solidFill>
                  <a:schemeClr val="accent5">
                    <a:lumMod val="50000"/>
                  </a:schemeClr>
                </a:solidFill>
                <a:latin typeface="Arial Cyr Chuv" pitchFamily="34" charset="-52"/>
              </a:rPr>
              <a:t>юман:ш.шк</a:t>
            </a:r>
            <a:r>
              <a:rPr lang="ru-RU" sz="1800" b="1" dirty="0" smtClean="0">
                <a:ln w="1905"/>
                <a:solidFill>
                  <a:schemeClr val="accent5">
                    <a:lumMod val="50000"/>
                  </a:schemeClr>
                </a:solidFill>
                <a:latin typeface="Arial Cyr Chuv" pitchFamily="34" charset="-52"/>
              </a:rPr>
              <a:t>.??? </a:t>
            </a:r>
            <a:r>
              <a:rPr lang="ru-RU" sz="1800" b="1" dirty="0" err="1" smtClean="0">
                <a:ln w="1905"/>
                <a:solidFill>
                  <a:schemeClr val="accent5">
                    <a:lumMod val="50000"/>
                  </a:schemeClr>
                </a:solidFill>
                <a:latin typeface="Arial Cyr Chuv" pitchFamily="34" charset="-52"/>
              </a:rPr>
              <a:t>Сывлёш</a:t>
            </a:r>
            <a:r>
              <a:rPr lang="ru-RU" sz="1800" b="1" dirty="0" smtClean="0">
                <a:ln w="1905"/>
                <a:solidFill>
                  <a:schemeClr val="accent5">
                    <a:lumMod val="50000"/>
                  </a:schemeClr>
                </a:solidFill>
                <a:latin typeface="Arial Cyr Chuv" pitchFamily="34" charset="-52"/>
              </a:rPr>
              <a:t>. тата: </a:t>
            </a:r>
            <a:r>
              <a:rPr lang="ru-RU" sz="1800" b="1" dirty="0" err="1" smtClean="0">
                <a:ln w="1905"/>
                <a:solidFill>
                  <a:schemeClr val="accent5">
                    <a:lumMod val="50000"/>
                  </a:schemeClr>
                </a:solidFill>
                <a:latin typeface="Arial Cyr Chuv" pitchFamily="34" charset="-52"/>
              </a:rPr>
              <a:t>еплерех</a:t>
            </a:r>
            <a:r>
              <a:rPr lang="ru-RU" sz="1800" b="1" dirty="0" smtClean="0">
                <a:ln w="1905"/>
                <a:solidFill>
                  <a:schemeClr val="accent5">
                    <a:lumMod val="50000"/>
                  </a:schemeClr>
                </a:solidFill>
                <a:latin typeface="Arial Cyr Chuv" pitchFamily="34" charset="-52"/>
              </a:rPr>
              <a:t>: </a:t>
            </a:r>
            <a:r>
              <a:rPr lang="ru-RU" sz="1800" b="1" dirty="0" err="1" smtClean="0">
                <a:ln w="1905"/>
                <a:solidFill>
                  <a:schemeClr val="accent5">
                    <a:lumMod val="50000"/>
                  </a:schemeClr>
                </a:solidFill>
                <a:latin typeface="Arial Cyr Chuv" pitchFamily="34" charset="-52"/>
              </a:rPr>
              <a:t>чуна</a:t>
            </a:r>
            <a:r>
              <a:rPr lang="ru-RU" sz="1800" b="1" dirty="0" smtClean="0">
                <a:ln w="1905"/>
                <a:solidFill>
                  <a:schemeClr val="accent5">
                    <a:lumMod val="50000"/>
                  </a:schemeClr>
                </a:solidFill>
                <a:latin typeface="Arial Cyr Chuv" pitchFamily="34" charset="-52"/>
              </a:rPr>
              <a:t> </a:t>
            </a:r>
            <a:r>
              <a:rPr lang="ru-RU" sz="1800" b="1" dirty="0" err="1" smtClean="0">
                <a:ln w="1905"/>
                <a:solidFill>
                  <a:schemeClr val="accent5">
                    <a:lumMod val="50000"/>
                  </a:schemeClr>
                </a:solidFill>
                <a:latin typeface="Arial Cyr Chuv" pitchFamily="34" charset="-52"/>
              </a:rPr>
              <a:t>=.клет</a:t>
            </a:r>
            <a:r>
              <a:rPr lang="ru-RU" sz="1800" b="1" dirty="0" smtClean="0">
                <a:ln w="1905"/>
                <a:solidFill>
                  <a:schemeClr val="accent5">
                    <a:lumMod val="50000"/>
                  </a:schemeClr>
                </a:solidFill>
                <a:latin typeface="Arial Cyr Chuv" pitchFamily="34" charset="-52"/>
              </a:rPr>
              <a:t>!</a:t>
            </a:r>
          </a:p>
          <a:p>
            <a:pPr marL="0" indent="354013" algn="just">
              <a:buNone/>
            </a:pPr>
            <a:r>
              <a:rPr lang="ru-RU" sz="1800" b="1" dirty="0" err="1" smtClean="0">
                <a:ln w="1905"/>
                <a:solidFill>
                  <a:schemeClr val="accent5">
                    <a:lumMod val="50000"/>
                  </a:schemeClr>
                </a:solidFill>
                <a:latin typeface="Arial Cyr Chuv" pitchFamily="34" charset="-52"/>
              </a:rPr>
              <a:t>Малтанах</a:t>
            </a:r>
            <a:r>
              <a:rPr lang="ru-RU" sz="1800" b="1" dirty="0" smtClean="0">
                <a:ln w="1905"/>
                <a:solidFill>
                  <a:schemeClr val="accent5">
                    <a:lumMod val="50000"/>
                  </a:schemeClr>
                </a:solidFill>
                <a:latin typeface="Arial Cyr Chuv" pitchFamily="34" charset="-52"/>
              </a:rPr>
              <a:t> </a:t>
            </a:r>
            <a:r>
              <a:rPr lang="ru-RU" sz="1800" b="1" dirty="0" err="1" smtClean="0">
                <a:ln w="1905"/>
                <a:solidFill>
                  <a:schemeClr val="accent5">
                    <a:lumMod val="50000"/>
                  </a:schemeClr>
                </a:solidFill>
                <a:latin typeface="Arial Cyr Chuv" pitchFamily="34" charset="-52"/>
              </a:rPr>
              <a:t>эпир</a:t>
            </a:r>
            <a:r>
              <a:rPr lang="ru-RU" sz="1800" b="1" dirty="0" smtClean="0">
                <a:ln w="1905"/>
                <a:solidFill>
                  <a:schemeClr val="accent5">
                    <a:lumMod val="50000"/>
                  </a:schemeClr>
                </a:solidFill>
                <a:latin typeface="Arial Cyr Chuv" pitchFamily="34" charset="-52"/>
              </a:rPr>
              <a:t> </a:t>
            </a:r>
            <a:r>
              <a:rPr lang="ru-RU" sz="1800" b="1" dirty="0" err="1" smtClean="0">
                <a:ln w="1905"/>
                <a:solidFill>
                  <a:schemeClr val="accent5">
                    <a:lumMod val="50000"/>
                  </a:schemeClr>
                </a:solidFill>
                <a:latin typeface="Arial Cyr Chuv" pitchFamily="34" charset="-52"/>
              </a:rPr>
              <a:t>чечек</a:t>
            </a:r>
            <a:r>
              <a:rPr lang="ru-RU" sz="1800" b="1" dirty="0" smtClean="0">
                <a:ln w="1905"/>
                <a:solidFill>
                  <a:schemeClr val="accent5">
                    <a:lumMod val="50000"/>
                  </a:schemeClr>
                </a:solidFill>
                <a:latin typeface="Arial Cyr Chuv" pitchFamily="34" charset="-52"/>
              </a:rPr>
              <a:t> </a:t>
            </a:r>
            <a:r>
              <a:rPr lang="ru-RU" sz="1800" b="1" dirty="0" err="1" smtClean="0">
                <a:ln w="1905"/>
                <a:solidFill>
                  <a:schemeClr val="accent5">
                    <a:lumMod val="50000"/>
                  </a:schemeClr>
                </a:solidFill>
                <a:latin typeface="Arial Cyr Chuv" pitchFamily="34" charset="-52"/>
              </a:rPr>
              <a:t>пу=тартёмёр</a:t>
            </a:r>
            <a:r>
              <a:rPr lang="ru-RU" sz="1800" b="1" dirty="0" smtClean="0">
                <a:ln w="1905"/>
                <a:solidFill>
                  <a:schemeClr val="accent5">
                    <a:lumMod val="50000"/>
                  </a:schemeClr>
                </a:solidFill>
                <a:latin typeface="Arial Cyr Chuv" pitchFamily="34" charset="-52"/>
              </a:rPr>
              <a:t>? </a:t>
            </a:r>
            <a:r>
              <a:rPr lang="ru-RU" sz="1800" b="1" dirty="0" err="1" smtClean="0">
                <a:ln w="1905"/>
                <a:solidFill>
                  <a:schemeClr val="accent5">
                    <a:lumMod val="50000"/>
                  </a:schemeClr>
                </a:solidFill>
                <a:latin typeface="Arial Cyr Chuv" pitchFamily="34" charset="-52"/>
              </a:rPr>
              <a:t>Пу=</a:t>
            </a:r>
            <a:r>
              <a:rPr lang="ru-RU" sz="1800" b="1" dirty="0" smtClean="0">
                <a:ln w="1905"/>
                <a:solidFill>
                  <a:schemeClr val="accent5">
                    <a:lumMod val="50000"/>
                  </a:schemeClr>
                </a:solidFill>
                <a:latin typeface="Arial Cyr Chuv" pitchFamily="34" charset="-52"/>
              </a:rPr>
              <a:t> </a:t>
            </a:r>
            <a:r>
              <a:rPr lang="ru-RU" sz="1800" b="1" dirty="0" err="1" smtClean="0">
                <a:ln w="1905"/>
                <a:solidFill>
                  <a:schemeClr val="accent5">
                    <a:lumMod val="50000"/>
                  </a:schemeClr>
                </a:solidFill>
                <a:latin typeface="Arial Cyr Chuv" pitchFamily="34" charset="-52"/>
              </a:rPr>
              <a:t>кёшёл</a:t>
            </a:r>
            <a:r>
              <a:rPr lang="ru-RU" sz="1800" b="1" dirty="0" smtClean="0">
                <a:ln w="1905"/>
                <a:solidFill>
                  <a:schemeClr val="accent5">
                    <a:lumMod val="50000"/>
                  </a:schemeClr>
                </a:solidFill>
                <a:latin typeface="Arial Cyr Chuv" pitchFamily="34" charset="-52"/>
              </a:rPr>
              <a:t>. те </a:t>
            </a:r>
            <a:r>
              <a:rPr lang="ru-RU" sz="1800" b="1" dirty="0" err="1" smtClean="0">
                <a:ln w="1905"/>
                <a:solidFill>
                  <a:schemeClr val="accent5">
                    <a:lumMod val="50000"/>
                  </a:schemeClr>
                </a:solidFill>
                <a:latin typeface="Arial Cyr Chuv" pitchFamily="34" charset="-52"/>
              </a:rPr>
              <a:t>турёмёр</a:t>
            </a:r>
            <a:r>
              <a:rPr lang="ru-RU" sz="1800" b="1" dirty="0" smtClean="0">
                <a:ln w="1905"/>
                <a:solidFill>
                  <a:schemeClr val="accent5">
                    <a:lumMod val="50000"/>
                  </a:schemeClr>
                </a:solidFill>
                <a:latin typeface="Arial Cyr Chuv" pitchFamily="34" charset="-52"/>
              </a:rPr>
              <a:t>? Яла кайма </a:t>
            </a:r>
            <a:r>
              <a:rPr lang="ru-RU" sz="1800" b="1" dirty="0" err="1" smtClean="0">
                <a:ln w="1905"/>
                <a:solidFill>
                  <a:schemeClr val="accent5">
                    <a:lumMod val="50000"/>
                  </a:schemeClr>
                </a:solidFill>
                <a:latin typeface="Arial Cyr Chuv" pitchFamily="34" charset="-52"/>
              </a:rPr>
              <a:t>пу=тарёнсан</a:t>
            </a:r>
            <a:r>
              <a:rPr lang="ru-RU" sz="1800" b="1" dirty="0" smtClean="0">
                <a:ln w="1905"/>
                <a:solidFill>
                  <a:schemeClr val="accent5">
                    <a:lumMod val="50000"/>
                  </a:schemeClr>
                </a:solidFill>
                <a:latin typeface="Arial Cyr Chuv" pitchFamily="34" charset="-52"/>
              </a:rPr>
              <a:t> </a:t>
            </a:r>
            <a:r>
              <a:rPr lang="ru-RU" sz="1800" b="1" dirty="0" err="1" smtClean="0">
                <a:ln w="1905"/>
                <a:solidFill>
                  <a:schemeClr val="accent5">
                    <a:lumMod val="50000"/>
                  </a:schemeClr>
                </a:solidFill>
                <a:latin typeface="Arial Cyr Chuv" pitchFamily="34" charset="-52"/>
              </a:rPr>
              <a:t>сукмак</a:t>
            </a:r>
            <a:r>
              <a:rPr lang="ru-RU" sz="1800" b="1" dirty="0" smtClean="0">
                <a:ln w="1905"/>
                <a:solidFill>
                  <a:schemeClr val="accent5">
                    <a:lumMod val="50000"/>
                  </a:schemeClr>
                </a:solidFill>
                <a:latin typeface="Arial Cyr Chuv" pitchFamily="34" charset="-52"/>
              </a:rPr>
              <a:t> </a:t>
            </a:r>
            <a:r>
              <a:rPr lang="ru-RU" sz="1800" b="1" dirty="0" err="1" smtClean="0">
                <a:ln w="1905"/>
                <a:solidFill>
                  <a:schemeClr val="accent5">
                    <a:lumMod val="50000"/>
                  </a:schemeClr>
                </a:solidFill>
                <a:latin typeface="Arial Cyr Chuv" pitchFamily="34" charset="-52"/>
              </a:rPr>
              <a:t>=инче</a:t>
            </a:r>
            <a:r>
              <a:rPr lang="ru-RU" sz="1800" b="1" dirty="0" smtClean="0">
                <a:ln w="1905"/>
                <a:solidFill>
                  <a:schemeClr val="accent5">
                    <a:lumMod val="50000"/>
                  </a:schemeClr>
                </a:solidFill>
                <a:latin typeface="Arial Cyr Chuv" pitchFamily="34" charset="-52"/>
              </a:rPr>
              <a:t> </a:t>
            </a:r>
            <a:r>
              <a:rPr lang="ru-RU" sz="1800" b="1" dirty="0" err="1" smtClean="0">
                <a:ln w="1905"/>
                <a:solidFill>
                  <a:schemeClr val="accent5">
                    <a:lumMod val="50000"/>
                  </a:schemeClr>
                </a:solidFill>
                <a:latin typeface="Arial Cyr Chuv" pitchFamily="34" charset="-52"/>
              </a:rPr>
              <a:t>аманнё</a:t>
            </a:r>
            <a:r>
              <a:rPr lang="ru-RU" sz="1800" b="1" dirty="0" smtClean="0">
                <a:ln w="1905"/>
                <a:solidFill>
                  <a:schemeClr val="accent5">
                    <a:lumMod val="50000"/>
                  </a:schemeClr>
                </a:solidFill>
                <a:latin typeface="Arial Cyr Chuv" pitchFamily="34" charset="-52"/>
              </a:rPr>
              <a:t> </a:t>
            </a:r>
            <a:r>
              <a:rPr lang="ru-RU" sz="1800" b="1" dirty="0" err="1" smtClean="0">
                <a:ln w="1905"/>
                <a:solidFill>
                  <a:schemeClr val="accent5">
                    <a:lumMod val="50000"/>
                  </a:schemeClr>
                </a:solidFill>
                <a:latin typeface="Arial Cyr Chuv" pitchFamily="34" charset="-52"/>
              </a:rPr>
              <a:t>кайёка</a:t>
            </a:r>
            <a:r>
              <a:rPr lang="ru-RU" sz="1800" b="1" dirty="0" smtClean="0">
                <a:ln w="1905"/>
                <a:solidFill>
                  <a:schemeClr val="accent5">
                    <a:lumMod val="50000"/>
                  </a:schemeClr>
                </a:solidFill>
                <a:latin typeface="Arial Cyr Chuv" pitchFamily="34" charset="-52"/>
              </a:rPr>
              <a:t> </a:t>
            </a:r>
            <a:r>
              <a:rPr lang="ru-RU" sz="1800" b="1" dirty="0" err="1" smtClean="0">
                <a:ln w="1905"/>
                <a:solidFill>
                  <a:schemeClr val="accent5">
                    <a:lumMod val="50000"/>
                  </a:schemeClr>
                </a:solidFill>
                <a:latin typeface="Arial Cyr Chuv" pitchFamily="34" charset="-52"/>
              </a:rPr>
              <a:t>асёрхарёмёр</a:t>
            </a:r>
            <a:r>
              <a:rPr lang="ru-RU" sz="1800" b="1" dirty="0" smtClean="0">
                <a:ln w="1905"/>
                <a:solidFill>
                  <a:schemeClr val="accent5">
                    <a:lumMod val="50000"/>
                  </a:schemeClr>
                </a:solidFill>
                <a:latin typeface="Arial Cyr Chuv" pitchFamily="34" charset="-52"/>
              </a:rPr>
              <a:t>? </a:t>
            </a:r>
            <a:r>
              <a:rPr lang="ru-RU" sz="1800" b="1" i="1" dirty="0" smtClean="0">
                <a:ln w="1905"/>
                <a:solidFill>
                  <a:schemeClr val="accent5">
                    <a:lumMod val="50000"/>
                  </a:schemeClr>
                </a:solidFill>
                <a:latin typeface="Arial Cyr Chuv" pitchFamily="34" charset="-52"/>
              </a:rPr>
              <a:t>Ёна: </a:t>
            </a:r>
            <a:r>
              <a:rPr lang="ru-RU" sz="1800" b="1" i="1" dirty="0" err="1" smtClean="0">
                <a:ln w="1905"/>
                <a:solidFill>
                  <a:schemeClr val="accent5">
                    <a:lumMod val="50000"/>
                  </a:schemeClr>
                </a:solidFill>
                <a:latin typeface="Arial Cyr Chuv" pitchFamily="34" charset="-52"/>
              </a:rPr>
              <a:t>паллах</a:t>
            </a:r>
            <a:r>
              <a:rPr lang="ru-RU" sz="1800" b="1" i="1" dirty="0" smtClean="0">
                <a:ln w="1905"/>
                <a:solidFill>
                  <a:schemeClr val="accent5">
                    <a:lumMod val="50000"/>
                  </a:schemeClr>
                </a:solidFill>
                <a:latin typeface="Arial Cyr Chuv" pitchFamily="34" charset="-52"/>
              </a:rPr>
              <a:t>: киле </a:t>
            </a:r>
            <a:r>
              <a:rPr lang="ru-RU" sz="1800" b="1" i="1" dirty="0" err="1" smtClean="0">
                <a:ln w="1905"/>
                <a:solidFill>
                  <a:schemeClr val="accent5">
                    <a:lumMod val="50000"/>
                  </a:schemeClr>
                </a:solidFill>
                <a:latin typeface="Arial Cyr Chuv" pitchFamily="34" charset="-52"/>
              </a:rPr>
              <a:t>илсе</a:t>
            </a:r>
            <a:r>
              <a:rPr lang="ru-RU" sz="1800" b="1" i="1" dirty="0" smtClean="0">
                <a:ln w="1905"/>
                <a:solidFill>
                  <a:schemeClr val="accent5">
                    <a:lumMod val="50000"/>
                  </a:schemeClr>
                </a:solidFill>
                <a:latin typeface="Arial Cyr Chuv" pitchFamily="34" charset="-52"/>
              </a:rPr>
              <a:t> </a:t>
            </a:r>
            <a:r>
              <a:rPr lang="ru-RU" sz="1800" b="1" i="1" dirty="0" err="1" smtClean="0">
                <a:ln w="1905"/>
                <a:solidFill>
                  <a:schemeClr val="accent5">
                    <a:lumMod val="50000"/>
                  </a:schemeClr>
                </a:solidFill>
                <a:latin typeface="Arial Cyr Chuv" pitchFamily="34" charset="-52"/>
              </a:rPr>
              <a:t>кайрём</a:t>
            </a:r>
            <a:r>
              <a:rPr lang="ru-RU" sz="1800" b="1" i="1" dirty="0" smtClean="0">
                <a:ln w="1905"/>
                <a:solidFill>
                  <a:schemeClr val="accent5">
                    <a:lumMod val="50000"/>
                  </a:schemeClr>
                </a:solidFill>
                <a:latin typeface="Arial Cyr Chuv" pitchFamily="34" charset="-52"/>
              </a:rPr>
              <a:t> та </a:t>
            </a:r>
            <a:r>
              <a:rPr lang="ru-RU" sz="1800" b="1" i="1" dirty="0" err="1" smtClean="0">
                <a:ln w="1905"/>
                <a:solidFill>
                  <a:schemeClr val="accent5">
                    <a:lumMod val="50000"/>
                  </a:schemeClr>
                </a:solidFill>
                <a:latin typeface="Arial Cyr Chuv" pitchFamily="34" charset="-52"/>
              </a:rPr>
              <a:t>асаннене</a:t>
            </a:r>
            <a:r>
              <a:rPr lang="ru-RU" sz="1800" b="1" i="1" dirty="0" smtClean="0">
                <a:ln w="1905"/>
                <a:solidFill>
                  <a:schemeClr val="accent5">
                    <a:lumMod val="50000"/>
                  </a:schemeClr>
                </a:solidFill>
                <a:latin typeface="Arial Cyr Chuv" pitchFamily="34" charset="-52"/>
              </a:rPr>
              <a:t> </a:t>
            </a:r>
            <a:r>
              <a:rPr lang="ru-RU" sz="1800" b="1" i="1" dirty="0" err="1" smtClean="0">
                <a:ln w="1905"/>
                <a:solidFill>
                  <a:schemeClr val="accent5">
                    <a:lumMod val="50000"/>
                  </a:schemeClr>
                </a:solidFill>
                <a:latin typeface="Arial Cyr Chuv" pitchFamily="34" charset="-52"/>
              </a:rPr>
              <a:t>кётартрём</a:t>
            </a:r>
            <a:r>
              <a:rPr lang="ru-RU" sz="1800" b="1" i="1" dirty="0" smtClean="0">
                <a:ln w="1905"/>
                <a:solidFill>
                  <a:schemeClr val="accent5">
                    <a:lumMod val="50000"/>
                  </a:schemeClr>
                </a:solidFill>
                <a:latin typeface="Arial Cyr Chuv" pitchFamily="34" charset="-52"/>
              </a:rPr>
              <a:t>? </a:t>
            </a:r>
            <a:r>
              <a:rPr lang="ru-RU" sz="1800" b="1" dirty="0" smtClean="0">
                <a:ln w="1905"/>
                <a:solidFill>
                  <a:schemeClr val="accent5">
                    <a:lumMod val="50000"/>
                  </a:schemeClr>
                </a:solidFill>
                <a:latin typeface="Arial Cyr Chuv" pitchFamily="34" charset="-52"/>
              </a:rPr>
              <a:t>Вёл </a:t>
            </a:r>
            <a:r>
              <a:rPr lang="ru-RU" sz="1800" b="1" dirty="0" err="1" smtClean="0">
                <a:ln w="1905"/>
                <a:solidFill>
                  <a:schemeClr val="accent5">
                    <a:lumMod val="50000"/>
                  </a:schemeClr>
                </a:solidFill>
                <a:latin typeface="Arial Cyr Chuv" pitchFamily="34" charset="-52"/>
              </a:rPr>
              <a:t>п.ч.кскере</a:t>
            </a:r>
            <a:r>
              <a:rPr lang="ru-RU" sz="1800" b="1" dirty="0" smtClean="0">
                <a:ln w="1905"/>
                <a:solidFill>
                  <a:schemeClr val="accent5">
                    <a:lumMod val="50000"/>
                  </a:schemeClr>
                </a:solidFill>
                <a:latin typeface="Arial Cyr Chuv" pitchFamily="34" charset="-52"/>
              </a:rPr>
              <a:t> </a:t>
            </a:r>
            <a:r>
              <a:rPr lang="ru-RU" sz="1800" b="1" dirty="0" err="1" smtClean="0">
                <a:ln w="1905"/>
                <a:solidFill>
                  <a:schemeClr val="accent5">
                    <a:lumMod val="50000"/>
                  </a:schemeClr>
                </a:solidFill>
                <a:latin typeface="Arial Cyr Chuv" pitchFamily="34" charset="-52"/>
              </a:rPr>
              <a:t>епле</a:t>
            </a:r>
            <a:r>
              <a:rPr lang="ru-RU" sz="1800" b="1" dirty="0" smtClean="0">
                <a:ln w="1905"/>
                <a:solidFill>
                  <a:schemeClr val="accent5">
                    <a:lumMod val="50000"/>
                  </a:schemeClr>
                </a:solidFill>
                <a:latin typeface="Arial Cyr Chuv" pitchFamily="34" charset="-52"/>
              </a:rPr>
              <a:t> </a:t>
            </a:r>
            <a:r>
              <a:rPr lang="ru-RU" sz="1800" b="1" dirty="0" err="1" smtClean="0">
                <a:ln w="1905"/>
                <a:solidFill>
                  <a:schemeClr val="accent5">
                    <a:lumMod val="50000"/>
                  </a:schemeClr>
                </a:solidFill>
                <a:latin typeface="Arial Cyr Chuv" pitchFamily="34" charset="-52"/>
              </a:rPr>
              <a:t>сиплемеллине</a:t>
            </a:r>
            <a:r>
              <a:rPr lang="ru-RU" sz="1800" b="1" dirty="0" smtClean="0">
                <a:ln w="1905"/>
                <a:solidFill>
                  <a:schemeClr val="accent5">
                    <a:lumMod val="50000"/>
                  </a:schemeClr>
                </a:solidFill>
                <a:latin typeface="Arial Cyr Chuv" pitchFamily="34" charset="-52"/>
              </a:rPr>
              <a:t> </a:t>
            </a:r>
            <a:r>
              <a:rPr lang="ru-RU" sz="1800" b="1" dirty="0" err="1" smtClean="0">
                <a:ln w="1905"/>
                <a:solidFill>
                  <a:schemeClr val="accent5">
                    <a:lumMod val="50000"/>
                  </a:schemeClr>
                </a:solidFill>
                <a:latin typeface="Arial Cyr Chuv" pitchFamily="34" charset="-52"/>
              </a:rPr>
              <a:t>в.рентр</a:t>
            </a:r>
            <a:r>
              <a:rPr lang="ru-RU" sz="1800" b="1" dirty="0" smtClean="0">
                <a:ln w="1905"/>
                <a:solidFill>
                  <a:schemeClr val="accent5">
                    <a:lumMod val="50000"/>
                  </a:schemeClr>
                </a:solidFill>
                <a:latin typeface="Arial Cyr Chuv" pitchFamily="34" charset="-52"/>
              </a:rPr>
              <a:t>.?</a:t>
            </a:r>
          </a:p>
          <a:p>
            <a:pPr marL="0" indent="354013" algn="just">
              <a:buNone/>
            </a:pPr>
            <a:r>
              <a:rPr lang="ru-RU" sz="1800" b="1" dirty="0" smtClean="0">
                <a:ln w="1905"/>
                <a:solidFill>
                  <a:schemeClr val="accent5">
                    <a:lumMod val="50000"/>
                  </a:schemeClr>
                </a:solidFill>
                <a:latin typeface="Arial Cyr Chuv" pitchFamily="34" charset="-52"/>
              </a:rPr>
              <a:t>Ч.п. </a:t>
            </a:r>
            <a:r>
              <a:rPr lang="ru-RU" sz="1800" b="1" dirty="0" err="1" smtClean="0">
                <a:ln w="1905"/>
                <a:solidFill>
                  <a:schemeClr val="accent5">
                    <a:lumMod val="50000"/>
                  </a:schemeClr>
                </a:solidFill>
                <a:latin typeface="Arial Cyr Chuv" pitchFamily="34" charset="-52"/>
              </a:rPr>
              <a:t>малтанхи</a:t>
            </a:r>
            <a:r>
              <a:rPr lang="ru-RU" sz="1800" b="1" dirty="0" smtClean="0">
                <a:ln w="1905"/>
                <a:solidFill>
                  <a:schemeClr val="accent5">
                    <a:lumMod val="50000"/>
                  </a:schemeClr>
                </a:solidFill>
                <a:latin typeface="Arial Cyr Chuv" pitchFamily="34" charset="-52"/>
              </a:rPr>
              <a:t> </a:t>
            </a:r>
            <a:r>
              <a:rPr lang="ru-RU" sz="1800" b="1" dirty="0" err="1" smtClean="0">
                <a:ln w="1905"/>
                <a:solidFill>
                  <a:schemeClr val="accent5">
                    <a:lumMod val="50000"/>
                  </a:schemeClr>
                </a:solidFill>
                <a:latin typeface="Arial Cyr Chuv" pitchFamily="34" charset="-52"/>
              </a:rPr>
              <a:t>кунсенче</a:t>
            </a:r>
            <a:r>
              <a:rPr lang="ru-RU" sz="1800" b="1" dirty="0" smtClean="0">
                <a:ln w="1905"/>
                <a:solidFill>
                  <a:schemeClr val="accent5">
                    <a:lumMod val="50000"/>
                  </a:schemeClr>
                </a:solidFill>
                <a:latin typeface="Arial Cyr Chuv" pitchFamily="34" charset="-52"/>
              </a:rPr>
              <a:t> </a:t>
            </a:r>
            <a:r>
              <a:rPr lang="ru-RU" sz="1800" b="1" dirty="0" err="1" smtClean="0">
                <a:ln w="1905"/>
                <a:solidFill>
                  <a:schemeClr val="accent5">
                    <a:lumMod val="50000"/>
                  </a:schemeClr>
                </a:solidFill>
                <a:latin typeface="Arial Cyr Chuv" pitchFamily="34" charset="-52"/>
              </a:rPr>
              <a:t>ним.н</a:t>
            </a:r>
            <a:r>
              <a:rPr lang="ru-RU" sz="1800" b="1" dirty="0" smtClean="0">
                <a:ln w="1905"/>
                <a:solidFill>
                  <a:schemeClr val="accent5">
                    <a:lumMod val="50000"/>
                  </a:schemeClr>
                </a:solidFill>
                <a:latin typeface="Arial Cyr Chuv" pitchFamily="34" charset="-52"/>
              </a:rPr>
              <a:t> те </a:t>
            </a:r>
            <a:r>
              <a:rPr lang="ru-RU" sz="1800" b="1" dirty="0" err="1" smtClean="0">
                <a:ln w="1905"/>
                <a:solidFill>
                  <a:schemeClr val="accent5">
                    <a:lumMod val="50000"/>
                  </a:schemeClr>
                </a:solidFill>
                <a:latin typeface="Arial Cyr Chuv" pitchFamily="34" charset="-52"/>
              </a:rPr>
              <a:t>=имер</a:t>
            </a:r>
            <a:r>
              <a:rPr lang="ru-RU" sz="1800" b="1" dirty="0" smtClean="0">
                <a:ln w="1905"/>
                <a:solidFill>
                  <a:schemeClr val="accent5">
                    <a:lumMod val="50000"/>
                  </a:schemeClr>
                </a:solidFill>
                <a:latin typeface="Arial Cyr Chuv" pitchFamily="34" charset="-52"/>
              </a:rPr>
              <a:t>.? </a:t>
            </a:r>
            <a:r>
              <a:rPr lang="ru-RU" sz="1800" b="1" dirty="0" err="1" smtClean="0">
                <a:ln w="1905"/>
                <a:solidFill>
                  <a:schemeClr val="accent5">
                    <a:lumMod val="50000"/>
                  </a:schemeClr>
                </a:solidFill>
                <a:latin typeface="Arial Cyr Chuv" pitchFamily="34" charset="-52"/>
              </a:rPr>
              <a:t>Ик-ви=</a:t>
            </a:r>
            <a:r>
              <a:rPr lang="ru-RU" sz="1800" b="1" dirty="0" smtClean="0">
                <a:ln w="1905"/>
                <a:solidFill>
                  <a:schemeClr val="accent5">
                    <a:lumMod val="50000"/>
                  </a:schemeClr>
                </a:solidFill>
                <a:latin typeface="Arial Cyr Chuv" pitchFamily="34" charset="-52"/>
              </a:rPr>
              <a:t> </a:t>
            </a:r>
            <a:r>
              <a:rPr lang="ru-RU" sz="1800" b="1" dirty="0" err="1" smtClean="0">
                <a:ln w="1905"/>
                <a:solidFill>
                  <a:schemeClr val="accent5">
                    <a:lumMod val="50000"/>
                  </a:schemeClr>
                </a:solidFill>
                <a:latin typeface="Arial Cyr Chuv" pitchFamily="34" charset="-52"/>
              </a:rPr>
              <a:t>кунтан</a:t>
            </a:r>
            <a:r>
              <a:rPr lang="ru-RU" sz="1800" b="1" dirty="0" smtClean="0">
                <a:ln w="1905"/>
                <a:solidFill>
                  <a:schemeClr val="accent5">
                    <a:lumMod val="50000"/>
                  </a:schemeClr>
                </a:solidFill>
                <a:latin typeface="Arial Cyr Chuv" pitchFamily="34" charset="-52"/>
              </a:rPr>
              <a:t> </a:t>
            </a:r>
            <a:r>
              <a:rPr lang="ru-RU" sz="1800" b="1" dirty="0" err="1" smtClean="0">
                <a:ln w="1905"/>
                <a:solidFill>
                  <a:schemeClr val="accent5">
                    <a:lumMod val="50000"/>
                  </a:schemeClr>
                </a:solidFill>
                <a:latin typeface="Arial Cyr Chuv" pitchFamily="34" charset="-52"/>
              </a:rPr>
              <a:t>=ёкёр</a:t>
            </a:r>
            <a:r>
              <a:rPr lang="ru-RU" sz="1800" b="1" dirty="0" smtClean="0">
                <a:ln w="1905"/>
                <a:solidFill>
                  <a:schemeClr val="accent5">
                    <a:lumMod val="50000"/>
                  </a:schemeClr>
                </a:solidFill>
                <a:latin typeface="Arial Cyr Chuv" pitchFamily="34" charset="-52"/>
              </a:rPr>
              <a:t> </a:t>
            </a:r>
            <a:r>
              <a:rPr lang="ru-RU" sz="1800" b="1" dirty="0" err="1" smtClean="0">
                <a:ln w="1905"/>
                <a:solidFill>
                  <a:schemeClr val="accent5">
                    <a:lumMod val="50000"/>
                  </a:schemeClr>
                </a:solidFill>
                <a:latin typeface="Arial Cyr Chuv" pitchFamily="34" charset="-52"/>
              </a:rPr>
              <a:t>т.пренч.к.ш.н</a:t>
            </a:r>
            <a:r>
              <a:rPr lang="ru-RU" sz="1800" b="1" dirty="0" smtClean="0">
                <a:ln w="1905"/>
                <a:solidFill>
                  <a:schemeClr val="accent5">
                    <a:lumMod val="50000"/>
                  </a:schemeClr>
                </a:solidFill>
                <a:latin typeface="Arial Cyr Chuv" pitchFamily="34" charset="-52"/>
              </a:rPr>
              <a:t> </a:t>
            </a:r>
            <a:r>
              <a:rPr lang="ru-RU" sz="1800" b="1" dirty="0" err="1" smtClean="0">
                <a:ln w="1905"/>
                <a:solidFill>
                  <a:schemeClr val="accent5">
                    <a:lumMod val="50000"/>
                  </a:schemeClr>
                </a:solidFill>
                <a:latin typeface="Arial Cyr Chuv" pitchFamily="34" charset="-52"/>
              </a:rPr>
              <a:t>ка=ёхсах</a:t>
            </a:r>
            <a:r>
              <a:rPr lang="ru-RU" sz="1800" b="1" dirty="0" smtClean="0">
                <a:ln w="1905"/>
                <a:solidFill>
                  <a:schemeClr val="accent5">
                    <a:lumMod val="50000"/>
                  </a:schemeClr>
                </a:solidFill>
                <a:latin typeface="Arial Cyr Chuv" pitchFamily="34" charset="-52"/>
              </a:rPr>
              <a:t>  </a:t>
            </a:r>
            <a:r>
              <a:rPr lang="ru-RU" sz="1800" b="1" dirty="0" err="1" smtClean="0">
                <a:ln w="1905"/>
                <a:solidFill>
                  <a:schemeClr val="accent5">
                    <a:lumMod val="50000"/>
                  </a:schemeClr>
                </a:solidFill>
                <a:latin typeface="Arial Cyr Chuv" pitchFamily="34" charset="-52"/>
              </a:rPr>
              <a:t>каякан</a:t>
            </a:r>
            <a:r>
              <a:rPr lang="ru-RU" sz="1800" b="1" dirty="0" smtClean="0">
                <a:ln w="1905"/>
                <a:solidFill>
                  <a:schemeClr val="accent5">
                    <a:lumMod val="50000"/>
                  </a:schemeClr>
                </a:solidFill>
                <a:latin typeface="Arial Cyr Chuv" pitchFamily="34" charset="-52"/>
              </a:rPr>
              <a:t> </a:t>
            </a:r>
            <a:r>
              <a:rPr lang="ru-RU" sz="1800" b="1" dirty="0" err="1" smtClean="0">
                <a:ln w="1905"/>
                <a:solidFill>
                  <a:schemeClr val="accent5">
                    <a:lumMod val="50000"/>
                  </a:schemeClr>
                </a:solidFill>
                <a:latin typeface="Arial Cyr Chuv" pitchFamily="34" charset="-52"/>
              </a:rPr>
              <a:t>пулч</a:t>
            </a:r>
            <a:r>
              <a:rPr lang="ru-RU" sz="1800" b="1" dirty="0" smtClean="0">
                <a:ln w="1905"/>
                <a:solidFill>
                  <a:schemeClr val="accent5">
                    <a:lumMod val="50000"/>
                  </a:schemeClr>
                </a:solidFill>
                <a:latin typeface="Arial Cyr Chuv" pitchFamily="34" charset="-52"/>
              </a:rPr>
              <a:t>.? </a:t>
            </a:r>
          </a:p>
          <a:p>
            <a:pPr marL="0" indent="354013" algn="just">
              <a:buNone/>
            </a:pPr>
            <a:r>
              <a:rPr lang="ru-RU" sz="1800" b="1" i="1" dirty="0" err="1" smtClean="0">
                <a:ln w="1905"/>
                <a:solidFill>
                  <a:schemeClr val="accent5">
                    <a:lumMod val="50000"/>
                  </a:schemeClr>
                </a:solidFill>
                <a:latin typeface="Arial Cyr Chuv" pitchFamily="34" charset="-52"/>
              </a:rPr>
              <a:t>Утё</a:t>
            </a:r>
            <a:r>
              <a:rPr lang="ru-RU" sz="1800" b="1" i="1" dirty="0" smtClean="0">
                <a:ln w="1905"/>
                <a:solidFill>
                  <a:schemeClr val="accent5">
                    <a:lumMod val="50000"/>
                  </a:schemeClr>
                </a:solidFill>
                <a:latin typeface="Arial Cyr Chuv" pitchFamily="34" charset="-52"/>
              </a:rPr>
              <a:t> </a:t>
            </a:r>
            <a:r>
              <a:rPr lang="ru-RU" sz="1800" b="1" i="1" dirty="0" err="1" smtClean="0">
                <a:ln w="1905"/>
                <a:solidFill>
                  <a:schemeClr val="accent5">
                    <a:lumMod val="50000"/>
                  </a:schemeClr>
                </a:solidFill>
                <a:latin typeface="Arial Cyr Chuv" pitchFamily="34" charset="-52"/>
              </a:rPr>
              <a:t>уйёх.нче</a:t>
            </a:r>
            <a:r>
              <a:rPr lang="ru-RU" sz="1800" b="1" i="1" dirty="0" smtClean="0">
                <a:ln w="1905"/>
                <a:solidFill>
                  <a:schemeClr val="accent5">
                    <a:lumMod val="50000"/>
                  </a:schemeClr>
                </a:solidFill>
                <a:latin typeface="Arial Cyr Chuv" pitchFamily="34" charset="-52"/>
              </a:rPr>
              <a:t>: </a:t>
            </a:r>
            <a:r>
              <a:rPr lang="ru-RU" sz="1800" b="1" i="1" dirty="0" err="1" smtClean="0">
                <a:ln w="1905"/>
                <a:solidFill>
                  <a:schemeClr val="accent5">
                    <a:lumMod val="50000"/>
                  </a:schemeClr>
                </a:solidFill>
                <a:latin typeface="Arial Cyr Chuv" pitchFamily="34" charset="-52"/>
              </a:rPr>
              <a:t>утма</a:t>
            </a:r>
            <a:r>
              <a:rPr lang="ru-RU" sz="1800" b="1" i="1" dirty="0" smtClean="0">
                <a:ln w="1905"/>
                <a:solidFill>
                  <a:schemeClr val="accent5">
                    <a:lumMod val="50000"/>
                  </a:schemeClr>
                </a:solidFill>
                <a:latin typeface="Arial Cyr Chuv" pitchFamily="34" charset="-52"/>
              </a:rPr>
              <a:t> </a:t>
            </a:r>
            <a:r>
              <a:rPr lang="ru-RU" sz="1800" b="1" i="1" dirty="0" err="1" smtClean="0">
                <a:ln w="1905"/>
                <a:solidFill>
                  <a:schemeClr val="accent5">
                    <a:lumMod val="50000"/>
                  </a:schemeClr>
                </a:solidFill>
                <a:latin typeface="Arial Cyr Chuv" pitchFamily="34" charset="-52"/>
              </a:rPr>
              <a:t>в.ренн.скере</a:t>
            </a:r>
            <a:r>
              <a:rPr lang="ru-RU" sz="1800" b="1" i="1" dirty="0" smtClean="0">
                <a:ln w="1905"/>
                <a:solidFill>
                  <a:schemeClr val="accent5">
                    <a:lumMod val="50000"/>
                  </a:schemeClr>
                </a:solidFill>
                <a:latin typeface="Arial Cyr Chuv" pitchFamily="34" charset="-52"/>
              </a:rPr>
              <a:t>: </a:t>
            </a:r>
            <a:r>
              <a:rPr lang="ru-RU" sz="1800" b="1" i="1" dirty="0" err="1" smtClean="0">
                <a:ln w="1905"/>
                <a:solidFill>
                  <a:schemeClr val="accent5">
                    <a:lumMod val="50000"/>
                  </a:schemeClr>
                </a:solidFill>
                <a:latin typeface="Arial Cyr Chuv" pitchFamily="34" charset="-52"/>
              </a:rPr>
              <a:t>вёрмана</a:t>
            </a:r>
            <a:r>
              <a:rPr lang="ru-RU" sz="1800" b="1" i="1" dirty="0" smtClean="0">
                <a:ln w="1905"/>
                <a:solidFill>
                  <a:schemeClr val="accent5">
                    <a:lumMod val="50000"/>
                  </a:schemeClr>
                </a:solidFill>
                <a:latin typeface="Arial Cyr Chuv" pitchFamily="34" charset="-52"/>
              </a:rPr>
              <a:t> </a:t>
            </a:r>
            <a:r>
              <a:rPr lang="ru-RU" sz="1800" b="1" i="1" dirty="0" err="1" smtClean="0">
                <a:ln w="1905"/>
                <a:solidFill>
                  <a:schemeClr val="accent5">
                    <a:lumMod val="50000"/>
                  </a:schemeClr>
                </a:solidFill>
                <a:latin typeface="Arial Cyr Chuv" pitchFamily="34" charset="-52"/>
              </a:rPr>
              <a:t>кайса</a:t>
            </a:r>
            <a:r>
              <a:rPr lang="ru-RU" sz="1800" b="1" i="1" dirty="0" smtClean="0">
                <a:ln w="1905"/>
                <a:solidFill>
                  <a:schemeClr val="accent5">
                    <a:lumMod val="50000"/>
                  </a:schemeClr>
                </a:solidFill>
                <a:latin typeface="Arial Cyr Chuv" pitchFamily="34" charset="-52"/>
              </a:rPr>
              <a:t> </a:t>
            </a:r>
            <a:r>
              <a:rPr lang="ru-RU" sz="1800" b="1" i="1" dirty="0" err="1" smtClean="0">
                <a:ln w="1905"/>
                <a:solidFill>
                  <a:schemeClr val="accent5">
                    <a:lumMod val="50000"/>
                  </a:schemeClr>
                </a:solidFill>
                <a:latin typeface="Arial Cyr Chuv" pitchFamily="34" charset="-52"/>
              </a:rPr>
              <a:t>ятам</a:t>
            </a:r>
            <a:r>
              <a:rPr lang="ru-RU" sz="1800" b="1" i="1" dirty="0" smtClean="0">
                <a:ln w="1905"/>
                <a:solidFill>
                  <a:schemeClr val="accent5">
                    <a:lumMod val="50000"/>
                  </a:schemeClr>
                </a:solidFill>
                <a:latin typeface="Arial Cyr Chuv" pitchFamily="34" charset="-52"/>
              </a:rPr>
              <a:t>? </a:t>
            </a:r>
            <a:r>
              <a:rPr lang="ru-RU" sz="1800" b="1" i="1" dirty="0" err="1" smtClean="0">
                <a:ln w="1905"/>
                <a:solidFill>
                  <a:schemeClr val="accent5">
                    <a:lumMod val="50000"/>
                  </a:schemeClr>
                </a:solidFill>
                <a:latin typeface="Arial Cyr Chuv" pitchFamily="34" charset="-52"/>
              </a:rPr>
              <a:t>Телей</a:t>
            </a:r>
            <a:r>
              <a:rPr lang="ru-RU" sz="1800" b="1" i="1" dirty="0" smtClean="0">
                <a:ln w="1905"/>
                <a:solidFill>
                  <a:schemeClr val="accent5">
                    <a:lumMod val="50000"/>
                  </a:schemeClr>
                </a:solidFill>
                <a:latin typeface="Arial Cyr Chuv" pitchFamily="34" charset="-52"/>
              </a:rPr>
              <a:t>: </a:t>
            </a:r>
            <a:r>
              <a:rPr lang="ru-RU" sz="1800" b="1" i="1" dirty="0" err="1" smtClean="0">
                <a:ln w="1905"/>
                <a:solidFill>
                  <a:schemeClr val="accent5">
                    <a:lumMod val="50000"/>
                  </a:schemeClr>
                </a:solidFill>
                <a:latin typeface="Arial Cyr Chuv" pitchFamily="34" charset="-52"/>
              </a:rPr>
              <a:t>ёнё=у</a:t>
            </a:r>
            <a:r>
              <a:rPr lang="ru-RU" sz="1800" b="1" i="1" dirty="0" smtClean="0">
                <a:ln w="1905"/>
                <a:solidFill>
                  <a:schemeClr val="accent5">
                    <a:lumMod val="50000"/>
                  </a:schemeClr>
                </a:solidFill>
                <a:latin typeface="Arial Cyr Chuv" pitchFamily="34" charset="-52"/>
              </a:rPr>
              <a:t> </a:t>
            </a:r>
            <a:r>
              <a:rPr lang="ru-RU" sz="1800" b="1" i="1" dirty="0" err="1" smtClean="0">
                <a:ln w="1905"/>
                <a:solidFill>
                  <a:schemeClr val="accent5">
                    <a:lumMod val="50000"/>
                  </a:schemeClr>
                </a:solidFill>
                <a:latin typeface="Arial Cyr Chuv" pitchFamily="34" charset="-52"/>
              </a:rPr>
              <a:t>сунтём</a:t>
            </a:r>
            <a:r>
              <a:rPr lang="ru-RU" sz="1800" b="1" i="1" dirty="0" smtClean="0">
                <a:ln w="1905"/>
                <a:solidFill>
                  <a:schemeClr val="accent5">
                    <a:lumMod val="50000"/>
                  </a:schemeClr>
                </a:solidFill>
                <a:latin typeface="Arial Cyr Chuv" pitchFamily="34" charset="-52"/>
              </a:rPr>
              <a:t> </a:t>
            </a:r>
            <a:r>
              <a:rPr lang="ru-RU" sz="1800" b="1" i="1" dirty="0" err="1" smtClean="0">
                <a:ln w="1905"/>
                <a:solidFill>
                  <a:schemeClr val="accent5">
                    <a:lumMod val="50000"/>
                  </a:schemeClr>
                </a:solidFill>
                <a:latin typeface="Arial Cyr Chuv" pitchFamily="34" charset="-52"/>
              </a:rPr>
              <a:t>ёна</a:t>
            </a:r>
            <a:r>
              <a:rPr lang="ru-RU" sz="1800" b="1" i="1" dirty="0" smtClean="0">
                <a:ln w="1905"/>
                <a:solidFill>
                  <a:schemeClr val="accent5">
                    <a:lumMod val="50000"/>
                  </a:schemeClr>
                </a:solidFill>
                <a:latin typeface="Arial Cyr Chuv" pitchFamily="34" charset="-52"/>
              </a:rPr>
              <a:t>?</a:t>
            </a:r>
            <a:endParaRPr lang="ru-RU" sz="1800" b="1" dirty="0" smtClean="0">
              <a:ln w="1905"/>
              <a:solidFill>
                <a:schemeClr val="accent5">
                  <a:lumMod val="50000"/>
                </a:schemeClr>
              </a:solidFill>
              <a:latin typeface="Arial Cyr Chuv" pitchFamily="34" charset="-52"/>
            </a:endParaRPr>
          </a:p>
          <a:p>
            <a:pPr algn="just">
              <a:buNone/>
            </a:pPr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260648"/>
            <a:ext cx="8280920" cy="6336704"/>
          </a:xfrm>
        </p:spPr>
        <p:txBody>
          <a:bodyPr>
            <a:normAutofit fontScale="92500" lnSpcReduction="10000"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marL="11113" indent="342900" algn="ctr">
              <a:buNone/>
            </a:pPr>
            <a:r>
              <a:rPr lang="ru-RU" sz="1800" b="1" dirty="0" err="1" smtClean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Cyr Chuv" pitchFamily="34" charset="-52"/>
              </a:rPr>
              <a:t>Телей</a:t>
            </a:r>
            <a:r>
              <a:rPr lang="ru-RU" sz="1800" b="1" dirty="0" smtClean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Cyr Chuv" pitchFamily="34" charset="-52"/>
              </a:rPr>
              <a:t> </a:t>
            </a:r>
            <a:r>
              <a:rPr lang="ru-RU" sz="1800" b="1" dirty="0" err="1" smtClean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Cyr Chuv" pitchFamily="34" charset="-52"/>
              </a:rPr>
              <a:t>сунтём</a:t>
            </a:r>
            <a:r>
              <a:rPr lang="ru-RU" sz="1800" b="1" dirty="0" smtClean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Cyr Chuv" pitchFamily="34" charset="-52"/>
              </a:rPr>
              <a:t> </a:t>
            </a:r>
            <a:r>
              <a:rPr lang="ru-RU" sz="1800" b="1" dirty="0" err="1" smtClean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Cyr Chuv" pitchFamily="34" charset="-52"/>
              </a:rPr>
              <a:t>кайёка</a:t>
            </a:r>
            <a:endParaRPr lang="ru-RU" sz="1800" b="1" dirty="0" smtClean="0">
              <a:solidFill>
                <a:srgbClr val="0033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Cyr Chuv" pitchFamily="34" charset="-52"/>
            </a:endParaRPr>
          </a:p>
          <a:p>
            <a:pPr marL="11113" indent="342900" algn="just">
              <a:buNone/>
            </a:pPr>
            <a:r>
              <a:rPr lang="ru-RU" sz="1800" b="1" dirty="0" err="1" smtClean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Cyr Chuv" pitchFamily="34" charset="-52"/>
              </a:rPr>
              <a:t>Ылтён</a:t>
            </a:r>
            <a:r>
              <a:rPr lang="ru-RU" sz="1800" b="1" dirty="0" smtClean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Cyr Chuv" pitchFamily="34" charset="-52"/>
              </a:rPr>
              <a:t> х.вел </a:t>
            </a:r>
            <a:r>
              <a:rPr lang="ru-RU" sz="1800" b="1" dirty="0" err="1" smtClean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Cyr Chuv" pitchFamily="34" charset="-52"/>
              </a:rPr>
              <a:t>=ути</a:t>
            </a:r>
            <a:r>
              <a:rPr lang="ru-RU" sz="1800" b="1" dirty="0" smtClean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Cyr Chuv" pitchFamily="34" charset="-52"/>
              </a:rPr>
              <a:t> </a:t>
            </a:r>
            <a:r>
              <a:rPr lang="ru-RU" sz="1800" b="1" dirty="0" err="1" smtClean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Cyr Chuv" pitchFamily="34" charset="-52"/>
              </a:rPr>
              <a:t>мана</a:t>
            </a:r>
            <a:r>
              <a:rPr lang="ru-RU" sz="1800" b="1" dirty="0" smtClean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Cyr Chuv" pitchFamily="34" charset="-52"/>
              </a:rPr>
              <a:t> </a:t>
            </a:r>
            <a:r>
              <a:rPr lang="ru-RU" sz="1800" b="1" dirty="0" err="1" smtClean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Cyr Chuv" pitchFamily="34" charset="-52"/>
              </a:rPr>
              <a:t>ирех</a:t>
            </a:r>
            <a:r>
              <a:rPr lang="ru-RU" sz="1800" b="1" dirty="0" smtClean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Cyr Chuv" pitchFamily="34" charset="-52"/>
              </a:rPr>
              <a:t> </a:t>
            </a:r>
            <a:r>
              <a:rPr lang="ru-RU" sz="1800" b="1" dirty="0" err="1" smtClean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Cyr Chuv" pitchFamily="34" charset="-52"/>
              </a:rPr>
              <a:t>ыйхёран</a:t>
            </a:r>
            <a:r>
              <a:rPr lang="ru-RU" sz="1800" b="1" dirty="0" smtClean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Cyr Chuv" pitchFamily="34" charset="-52"/>
              </a:rPr>
              <a:t> </a:t>
            </a:r>
            <a:r>
              <a:rPr lang="ru-RU" sz="1800" b="1" dirty="0" err="1" smtClean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Cyr Chuv" pitchFamily="34" charset="-52"/>
              </a:rPr>
              <a:t>вёратр</a:t>
            </a:r>
            <a:r>
              <a:rPr lang="ru-RU" sz="1800" b="1" dirty="0" smtClean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Cyr Chuv" pitchFamily="34" charset="-52"/>
              </a:rPr>
              <a:t>.? </a:t>
            </a:r>
            <a:r>
              <a:rPr lang="ru-RU" sz="1800" b="1" dirty="0" err="1" smtClean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Cyr Chuv" pitchFamily="34" charset="-52"/>
              </a:rPr>
              <a:t>У=ё</a:t>
            </a:r>
            <a:r>
              <a:rPr lang="ru-RU" sz="1800" b="1" dirty="0" smtClean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Cyr Chuv" pitchFamily="34" charset="-52"/>
              </a:rPr>
              <a:t> </a:t>
            </a:r>
            <a:r>
              <a:rPr lang="ru-RU" sz="1800" b="1" dirty="0" err="1" smtClean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Cyr Chuv" pitchFamily="34" charset="-52"/>
              </a:rPr>
              <a:t>ч\речерен</a:t>
            </a:r>
            <a:r>
              <a:rPr lang="ru-RU" sz="1800" b="1" dirty="0" smtClean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Cyr Chuv" pitchFamily="34" charset="-52"/>
              </a:rPr>
              <a:t> </a:t>
            </a:r>
            <a:r>
              <a:rPr lang="ru-RU" sz="1800" b="1" dirty="0" err="1" smtClean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Cyr Chuv" pitchFamily="34" charset="-52"/>
              </a:rPr>
              <a:t>варкёшса</a:t>
            </a:r>
            <a:r>
              <a:rPr lang="ru-RU" sz="1800" b="1" dirty="0" smtClean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Cyr Chuv" pitchFamily="34" charset="-52"/>
              </a:rPr>
              <a:t> </a:t>
            </a:r>
            <a:r>
              <a:rPr lang="ru-RU" sz="1800" b="1" dirty="0" err="1" smtClean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Cyr Chuv" pitchFamily="34" charset="-52"/>
              </a:rPr>
              <a:t>к.рекен</a:t>
            </a:r>
            <a:r>
              <a:rPr lang="ru-RU" sz="1800" b="1" dirty="0" smtClean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Cyr Chuv" pitchFamily="34" charset="-52"/>
              </a:rPr>
              <a:t> </a:t>
            </a:r>
            <a:r>
              <a:rPr lang="ru-RU" sz="1800" b="1" dirty="0" err="1" smtClean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Cyr Chuv" pitchFamily="34" charset="-52"/>
              </a:rPr>
              <a:t>=ил</a:t>
            </a:r>
            <a:r>
              <a:rPr lang="ru-RU" sz="1800" b="1" dirty="0" smtClean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Cyr Chuv" pitchFamily="34" charset="-52"/>
              </a:rPr>
              <a:t> </a:t>
            </a:r>
            <a:r>
              <a:rPr lang="ru-RU" sz="1800" b="1" dirty="0" err="1" smtClean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Cyr Chuv" pitchFamily="34" charset="-52"/>
              </a:rPr>
              <a:t>ачашшён</a:t>
            </a:r>
            <a:r>
              <a:rPr lang="ru-RU" sz="1800" b="1" dirty="0" smtClean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Cyr Chuv" pitchFamily="34" charset="-52"/>
              </a:rPr>
              <a:t> </a:t>
            </a:r>
            <a:r>
              <a:rPr lang="ru-RU" sz="1800" b="1" dirty="0" err="1" smtClean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Cyr Chuv" pitchFamily="34" charset="-52"/>
              </a:rPr>
              <a:t>питрен</a:t>
            </a:r>
            <a:r>
              <a:rPr lang="ru-RU" sz="1800" b="1" dirty="0" smtClean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Cyr Chuv" pitchFamily="34" charset="-52"/>
              </a:rPr>
              <a:t> </a:t>
            </a:r>
            <a:r>
              <a:rPr lang="ru-RU" sz="1800" b="1" dirty="0" err="1" smtClean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Cyr Chuv" pitchFamily="34" charset="-52"/>
              </a:rPr>
              <a:t>с.рт.нч</a:t>
            </a:r>
            <a:r>
              <a:rPr lang="ru-RU" sz="1800" b="1" dirty="0" smtClean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Cyr Chuv" pitchFamily="34" charset="-52"/>
              </a:rPr>
              <a:t>. те: </a:t>
            </a:r>
            <a:r>
              <a:rPr lang="ru-RU" sz="1800" b="1" dirty="0" err="1" smtClean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Cyr Chuv" pitchFamily="34" charset="-52"/>
              </a:rPr>
              <a:t>эп</a:t>
            </a:r>
            <a:r>
              <a:rPr lang="ru-RU" sz="1800" b="1" dirty="0" smtClean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Cyr Chuv" pitchFamily="34" charset="-52"/>
              </a:rPr>
              <a:t>. </a:t>
            </a:r>
            <a:r>
              <a:rPr lang="ru-RU" sz="1800" b="1" dirty="0" err="1" smtClean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Cyr Chuv" pitchFamily="34" charset="-52"/>
              </a:rPr>
              <a:t>ку=а</a:t>
            </a:r>
            <a:r>
              <a:rPr lang="ru-RU" sz="1800" b="1" dirty="0" smtClean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Cyr Chuv" pitchFamily="34" charset="-52"/>
              </a:rPr>
              <a:t> </a:t>
            </a:r>
            <a:r>
              <a:rPr lang="ru-RU" sz="1800" b="1" dirty="0" err="1" smtClean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Cyr Chuv" pitchFamily="34" charset="-52"/>
              </a:rPr>
              <a:t>у=рём</a:t>
            </a:r>
            <a:r>
              <a:rPr lang="ru-RU" sz="1800" b="1" dirty="0" smtClean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Cyr Chuv" pitchFamily="34" charset="-52"/>
              </a:rPr>
              <a:t>? Паян </a:t>
            </a:r>
            <a:r>
              <a:rPr lang="ru-RU" sz="1800" b="1" dirty="0" err="1" smtClean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Cyr Chuv" pitchFamily="34" charset="-52"/>
              </a:rPr>
              <a:t>пёхса</a:t>
            </a:r>
            <a:r>
              <a:rPr lang="ru-RU" sz="1800" b="1" dirty="0" smtClean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Cyr Chuv" pitchFamily="34" charset="-52"/>
              </a:rPr>
              <a:t> </a:t>
            </a:r>
            <a:r>
              <a:rPr lang="ru-RU" sz="1800" b="1" dirty="0" err="1" smtClean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Cyr Chuv" pitchFamily="34" charset="-52"/>
              </a:rPr>
              <a:t>ытармалла</a:t>
            </a:r>
            <a:r>
              <a:rPr lang="ru-RU" sz="1800" b="1" dirty="0" smtClean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Cyr Chuv" pitchFamily="34" charset="-52"/>
              </a:rPr>
              <a:t> мар кун? </a:t>
            </a:r>
            <a:r>
              <a:rPr lang="ru-RU" sz="1800" b="1" dirty="0" err="1" smtClean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Cyr Chuv" pitchFamily="34" charset="-52"/>
              </a:rPr>
              <a:t>Юлташёмпа</a:t>
            </a:r>
            <a:r>
              <a:rPr lang="ru-RU" sz="1800" b="1" dirty="0" smtClean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Cyr Chuv" pitchFamily="34" charset="-52"/>
              </a:rPr>
              <a:t> </a:t>
            </a:r>
            <a:r>
              <a:rPr lang="ru-RU" sz="1800" b="1" dirty="0" err="1" smtClean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Cyr Chuv" pitchFamily="34" charset="-52"/>
              </a:rPr>
              <a:t>вёрмана</a:t>
            </a:r>
            <a:r>
              <a:rPr lang="ru-RU" sz="1800" b="1" dirty="0" smtClean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Cyr Chuv" pitchFamily="34" charset="-52"/>
              </a:rPr>
              <a:t> </a:t>
            </a:r>
            <a:r>
              <a:rPr lang="ru-RU" sz="1800" b="1" dirty="0" err="1" smtClean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Cyr Chuv" pitchFamily="34" charset="-52"/>
              </a:rPr>
              <a:t>=итсе</a:t>
            </a:r>
            <a:r>
              <a:rPr lang="ru-RU" sz="1800" b="1" dirty="0" smtClean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Cyr Chuv" pitchFamily="34" charset="-52"/>
              </a:rPr>
              <a:t> </a:t>
            </a:r>
            <a:r>
              <a:rPr lang="ru-RU" sz="1800" b="1" dirty="0" err="1" smtClean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Cyr Chuv" pitchFamily="34" charset="-52"/>
              </a:rPr>
              <a:t>килме</a:t>
            </a:r>
            <a:r>
              <a:rPr lang="ru-RU" sz="1800" b="1" dirty="0" smtClean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Cyr Chuv" pitchFamily="34" charset="-52"/>
              </a:rPr>
              <a:t> </a:t>
            </a:r>
            <a:r>
              <a:rPr lang="ru-RU" sz="1800" b="1" dirty="0" err="1" smtClean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Cyr Chuv" pitchFamily="34" charset="-52"/>
              </a:rPr>
              <a:t>шутларёмёр</a:t>
            </a:r>
            <a:r>
              <a:rPr lang="ru-RU" sz="1800" b="1" dirty="0" smtClean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Cyr Chuv" pitchFamily="34" charset="-52"/>
              </a:rPr>
              <a:t>?</a:t>
            </a:r>
          </a:p>
          <a:p>
            <a:pPr marL="11113" indent="342900" algn="just">
              <a:buNone/>
            </a:pPr>
            <a:r>
              <a:rPr lang="ru-RU" sz="1800" b="1" dirty="0" err="1" smtClean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Cyr Chuv" pitchFamily="34" charset="-52"/>
              </a:rPr>
              <a:t>Чён-чён</a:t>
            </a:r>
            <a:r>
              <a:rPr lang="ru-RU" sz="1800" b="1" dirty="0" smtClean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Cyr Chuv" pitchFamily="34" charset="-52"/>
              </a:rPr>
              <a:t> </a:t>
            </a:r>
            <a:r>
              <a:rPr lang="ru-RU" sz="1800" b="1" dirty="0" err="1" smtClean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Cyr Chuv" pitchFamily="34" charset="-52"/>
              </a:rPr>
              <a:t>юмах</a:t>
            </a:r>
            <a:r>
              <a:rPr lang="ru-RU" sz="1800" b="1" dirty="0" smtClean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Cyr Chuv" pitchFamily="34" charset="-52"/>
              </a:rPr>
              <a:t> </a:t>
            </a:r>
            <a:r>
              <a:rPr lang="ru-RU" sz="1800" b="1" dirty="0" err="1" smtClean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Cyr Chuv" pitchFamily="34" charset="-52"/>
              </a:rPr>
              <a:t>т.нчине</a:t>
            </a:r>
            <a:r>
              <a:rPr lang="ru-RU" sz="1800" b="1" dirty="0" smtClean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Cyr Chuv" pitchFamily="34" charset="-52"/>
              </a:rPr>
              <a:t> </a:t>
            </a:r>
            <a:r>
              <a:rPr lang="ru-RU" sz="1800" b="1" dirty="0" err="1" smtClean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Cyr Chuv" pitchFamily="34" charset="-52"/>
              </a:rPr>
              <a:t>=аклантёмёр</a:t>
            </a:r>
            <a:r>
              <a:rPr lang="ru-RU" sz="1800" b="1" dirty="0" smtClean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Cyr Chuv" pitchFamily="34" charset="-52"/>
              </a:rPr>
              <a:t>? </a:t>
            </a:r>
            <a:r>
              <a:rPr lang="ru-RU" sz="1800" b="1" dirty="0" err="1" smtClean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Cyr Chuv" pitchFamily="34" charset="-52"/>
              </a:rPr>
              <a:t>Кунта</a:t>
            </a:r>
            <a:r>
              <a:rPr lang="ru-RU" sz="1800" b="1" dirty="0" smtClean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Cyr Chuv" pitchFamily="34" charset="-52"/>
              </a:rPr>
              <a:t> тем </a:t>
            </a:r>
            <a:r>
              <a:rPr lang="ru-RU" sz="1800" b="1" dirty="0" err="1" smtClean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Cyr Chuv" pitchFamily="34" charset="-52"/>
              </a:rPr>
              <a:t>т.рл</a:t>
            </a:r>
            <a:r>
              <a:rPr lang="ru-RU" sz="1800" b="1" dirty="0" smtClean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Cyr Chuv" pitchFamily="34" charset="-52"/>
              </a:rPr>
              <a:t>. </a:t>
            </a:r>
            <a:r>
              <a:rPr lang="ru-RU" sz="1800" b="1" dirty="0" err="1" smtClean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Cyr Chuv" pitchFamily="34" charset="-52"/>
              </a:rPr>
              <a:t>йывё=</a:t>
            </a:r>
            <a:r>
              <a:rPr lang="ru-RU" sz="1800" b="1" dirty="0" smtClean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Cyr Chuv" pitchFamily="34" charset="-52"/>
              </a:rPr>
              <a:t> \</a:t>
            </a:r>
            <a:r>
              <a:rPr lang="ru-RU" sz="1800" b="1" dirty="0" err="1" smtClean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Cyr Chuv" pitchFamily="34" charset="-52"/>
              </a:rPr>
              <a:t>сет%</a:t>
            </a:r>
            <a:r>
              <a:rPr lang="ru-RU" sz="1800" b="1" dirty="0" smtClean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Cyr Chuv" pitchFamily="34" charset="-52"/>
              </a:rPr>
              <a:t> </a:t>
            </a:r>
            <a:r>
              <a:rPr lang="ru-RU" sz="1800" b="1" dirty="0" err="1" smtClean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Cyr Chuv" pitchFamily="34" charset="-52"/>
              </a:rPr>
              <a:t>в.рене</a:t>
            </a:r>
            <a:r>
              <a:rPr lang="ru-RU" sz="1800" b="1" dirty="0" smtClean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Cyr Chuv" pitchFamily="34" charset="-52"/>
              </a:rPr>
              <a:t>: </a:t>
            </a:r>
            <a:r>
              <a:rPr lang="ru-RU" sz="1800" b="1" dirty="0" err="1" smtClean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Cyr Chuv" pitchFamily="34" charset="-52"/>
              </a:rPr>
              <a:t>юман:ш.шк</a:t>
            </a:r>
            <a:r>
              <a:rPr lang="ru-RU" sz="1800" b="1" dirty="0" smtClean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Cyr Chuv" pitchFamily="34" charset="-52"/>
              </a:rPr>
              <a:t>.??? </a:t>
            </a:r>
            <a:r>
              <a:rPr lang="ru-RU" sz="1800" b="1" dirty="0" err="1" smtClean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Cyr Chuv" pitchFamily="34" charset="-52"/>
              </a:rPr>
              <a:t>Сывлёш</a:t>
            </a:r>
            <a:r>
              <a:rPr lang="ru-RU" sz="1800" b="1" dirty="0" smtClean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Cyr Chuv" pitchFamily="34" charset="-52"/>
              </a:rPr>
              <a:t>. тата: </a:t>
            </a:r>
            <a:r>
              <a:rPr lang="ru-RU" sz="1800" b="1" dirty="0" err="1" smtClean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Cyr Chuv" pitchFamily="34" charset="-52"/>
              </a:rPr>
              <a:t>еплерех</a:t>
            </a:r>
            <a:r>
              <a:rPr lang="ru-RU" sz="1800" b="1" dirty="0" smtClean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Cyr Chuv" pitchFamily="34" charset="-52"/>
              </a:rPr>
              <a:t>: </a:t>
            </a:r>
            <a:r>
              <a:rPr lang="ru-RU" sz="1800" b="1" dirty="0" err="1" smtClean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Cyr Chuv" pitchFamily="34" charset="-52"/>
              </a:rPr>
              <a:t>чуна</a:t>
            </a:r>
            <a:r>
              <a:rPr lang="ru-RU" sz="1800" b="1" dirty="0" smtClean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Cyr Chuv" pitchFamily="34" charset="-52"/>
              </a:rPr>
              <a:t> </a:t>
            </a:r>
            <a:r>
              <a:rPr lang="ru-RU" sz="1800" b="1" dirty="0" err="1" smtClean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Cyr Chuv" pitchFamily="34" charset="-52"/>
              </a:rPr>
              <a:t>=.клет</a:t>
            </a:r>
            <a:r>
              <a:rPr lang="ru-RU" sz="1800" b="1" dirty="0" smtClean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Cyr Chuv" pitchFamily="34" charset="-52"/>
              </a:rPr>
              <a:t>!</a:t>
            </a:r>
          </a:p>
          <a:p>
            <a:pPr marL="11113" indent="342900" algn="just">
              <a:buNone/>
            </a:pPr>
            <a:r>
              <a:rPr lang="ru-RU" sz="1800" b="1" dirty="0" err="1" smtClean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Cyr Chuv" pitchFamily="34" charset="-52"/>
              </a:rPr>
              <a:t>Малтанах</a:t>
            </a:r>
            <a:r>
              <a:rPr lang="ru-RU" sz="1800" b="1" dirty="0" smtClean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Cyr Chuv" pitchFamily="34" charset="-52"/>
              </a:rPr>
              <a:t> </a:t>
            </a:r>
            <a:r>
              <a:rPr lang="ru-RU" sz="1800" b="1" dirty="0" err="1" smtClean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Cyr Chuv" pitchFamily="34" charset="-52"/>
              </a:rPr>
              <a:t>эпир</a:t>
            </a:r>
            <a:r>
              <a:rPr lang="ru-RU" sz="1800" b="1" dirty="0" smtClean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Cyr Chuv" pitchFamily="34" charset="-52"/>
              </a:rPr>
              <a:t> </a:t>
            </a:r>
            <a:r>
              <a:rPr lang="ru-RU" sz="1800" b="1" dirty="0" err="1" smtClean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Cyr Chuv" pitchFamily="34" charset="-52"/>
              </a:rPr>
              <a:t>чечек</a:t>
            </a:r>
            <a:r>
              <a:rPr lang="ru-RU" sz="1800" b="1" dirty="0" smtClean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Cyr Chuv" pitchFamily="34" charset="-52"/>
              </a:rPr>
              <a:t> </a:t>
            </a:r>
            <a:r>
              <a:rPr lang="ru-RU" sz="1800" b="1" dirty="0" err="1" smtClean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Cyr Chuv" pitchFamily="34" charset="-52"/>
              </a:rPr>
              <a:t>пу=тартёмёр</a:t>
            </a:r>
            <a:r>
              <a:rPr lang="ru-RU" sz="1800" b="1" dirty="0" smtClean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Cyr Chuv" pitchFamily="34" charset="-52"/>
              </a:rPr>
              <a:t>? </a:t>
            </a:r>
            <a:r>
              <a:rPr lang="ru-RU" sz="1800" b="1" dirty="0" err="1" smtClean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Cyr Chuv" pitchFamily="34" charset="-52"/>
              </a:rPr>
              <a:t>Пу=</a:t>
            </a:r>
            <a:r>
              <a:rPr lang="ru-RU" sz="1800" b="1" dirty="0" smtClean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Cyr Chuv" pitchFamily="34" charset="-52"/>
              </a:rPr>
              <a:t> </a:t>
            </a:r>
            <a:r>
              <a:rPr lang="ru-RU" sz="1800" b="1" dirty="0" err="1" smtClean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Cyr Chuv" pitchFamily="34" charset="-52"/>
              </a:rPr>
              <a:t>кёшёл</a:t>
            </a:r>
            <a:r>
              <a:rPr lang="ru-RU" sz="1800" b="1" dirty="0" smtClean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Cyr Chuv" pitchFamily="34" charset="-52"/>
              </a:rPr>
              <a:t>. те </a:t>
            </a:r>
            <a:r>
              <a:rPr lang="ru-RU" sz="1800" b="1" dirty="0" err="1" smtClean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Cyr Chuv" pitchFamily="34" charset="-52"/>
              </a:rPr>
              <a:t>турёмёр</a:t>
            </a:r>
            <a:r>
              <a:rPr lang="ru-RU" sz="1800" b="1" dirty="0" smtClean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Cyr Chuv" pitchFamily="34" charset="-52"/>
              </a:rPr>
              <a:t>? Яла кайма </a:t>
            </a:r>
            <a:r>
              <a:rPr lang="ru-RU" sz="1800" b="1" dirty="0" err="1" smtClean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Cyr Chuv" pitchFamily="34" charset="-52"/>
              </a:rPr>
              <a:t>пу=тарёнсан</a:t>
            </a:r>
            <a:r>
              <a:rPr lang="ru-RU" sz="1800" b="1" dirty="0" smtClean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Cyr Chuv" pitchFamily="34" charset="-52"/>
              </a:rPr>
              <a:t> </a:t>
            </a:r>
            <a:r>
              <a:rPr lang="ru-RU" sz="1800" b="1" dirty="0" err="1" smtClean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Cyr Chuv" pitchFamily="34" charset="-52"/>
              </a:rPr>
              <a:t>сукмак</a:t>
            </a:r>
            <a:r>
              <a:rPr lang="ru-RU" sz="1800" b="1" dirty="0" smtClean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Cyr Chuv" pitchFamily="34" charset="-52"/>
              </a:rPr>
              <a:t> </a:t>
            </a:r>
            <a:r>
              <a:rPr lang="ru-RU" sz="1800" b="1" dirty="0" err="1" smtClean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Cyr Chuv" pitchFamily="34" charset="-52"/>
              </a:rPr>
              <a:t>=инче</a:t>
            </a:r>
            <a:r>
              <a:rPr lang="ru-RU" sz="1800" b="1" dirty="0" smtClean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Cyr Chuv" pitchFamily="34" charset="-52"/>
              </a:rPr>
              <a:t> </a:t>
            </a:r>
            <a:r>
              <a:rPr lang="ru-RU" sz="1800" b="1" dirty="0" err="1" smtClean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Cyr Chuv" pitchFamily="34" charset="-52"/>
              </a:rPr>
              <a:t>аманнё</a:t>
            </a:r>
            <a:r>
              <a:rPr lang="ru-RU" sz="1800" b="1" dirty="0" smtClean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Cyr Chuv" pitchFamily="34" charset="-52"/>
              </a:rPr>
              <a:t> </a:t>
            </a:r>
            <a:r>
              <a:rPr lang="ru-RU" sz="1800" b="1" dirty="0" err="1" smtClean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Cyr Chuv" pitchFamily="34" charset="-52"/>
              </a:rPr>
              <a:t>кайёка</a:t>
            </a:r>
            <a:r>
              <a:rPr lang="ru-RU" sz="1800" b="1" dirty="0" smtClean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Cyr Chuv" pitchFamily="34" charset="-52"/>
              </a:rPr>
              <a:t> </a:t>
            </a:r>
            <a:r>
              <a:rPr lang="ru-RU" sz="1800" b="1" dirty="0" err="1" smtClean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Cyr Chuv" pitchFamily="34" charset="-52"/>
              </a:rPr>
              <a:t>асёрхарёмёр</a:t>
            </a:r>
            <a:r>
              <a:rPr lang="ru-RU" sz="1800" b="1" dirty="0" smtClean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Cyr Chuv" pitchFamily="34" charset="-52"/>
              </a:rPr>
              <a:t>? </a:t>
            </a:r>
            <a:r>
              <a:rPr lang="ru-RU" sz="1800" b="1" i="1" dirty="0" smtClean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Cyr Chuv" pitchFamily="34" charset="-52"/>
              </a:rPr>
              <a:t>Ёна: </a:t>
            </a:r>
            <a:r>
              <a:rPr lang="ru-RU" sz="1800" b="1" i="1" dirty="0" err="1" smtClean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Cyr Chuv" pitchFamily="34" charset="-52"/>
              </a:rPr>
              <a:t>паллах</a:t>
            </a:r>
            <a:r>
              <a:rPr lang="ru-RU" sz="1800" b="1" i="1" dirty="0" smtClean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Cyr Chuv" pitchFamily="34" charset="-52"/>
              </a:rPr>
              <a:t>: киле </a:t>
            </a:r>
            <a:r>
              <a:rPr lang="ru-RU" sz="1800" b="1" i="1" dirty="0" err="1" smtClean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Cyr Chuv" pitchFamily="34" charset="-52"/>
              </a:rPr>
              <a:t>илсе</a:t>
            </a:r>
            <a:r>
              <a:rPr lang="ru-RU" sz="1800" b="1" i="1" dirty="0" smtClean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Cyr Chuv" pitchFamily="34" charset="-52"/>
              </a:rPr>
              <a:t> </a:t>
            </a:r>
            <a:r>
              <a:rPr lang="ru-RU" sz="1800" b="1" i="1" dirty="0" err="1" smtClean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Cyr Chuv" pitchFamily="34" charset="-52"/>
              </a:rPr>
              <a:t>кайрём</a:t>
            </a:r>
            <a:r>
              <a:rPr lang="ru-RU" sz="1800" b="1" i="1" dirty="0" smtClean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Cyr Chuv" pitchFamily="34" charset="-52"/>
              </a:rPr>
              <a:t> та </a:t>
            </a:r>
            <a:r>
              <a:rPr lang="ru-RU" sz="1800" b="1" i="1" dirty="0" err="1" smtClean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Cyr Chuv" pitchFamily="34" charset="-52"/>
              </a:rPr>
              <a:t>асаннене</a:t>
            </a:r>
            <a:r>
              <a:rPr lang="ru-RU" sz="1800" b="1" i="1" dirty="0" smtClean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Cyr Chuv" pitchFamily="34" charset="-52"/>
              </a:rPr>
              <a:t> </a:t>
            </a:r>
            <a:r>
              <a:rPr lang="ru-RU" sz="1800" b="1" i="1" dirty="0" err="1" smtClean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Cyr Chuv" pitchFamily="34" charset="-52"/>
              </a:rPr>
              <a:t>кётартрём</a:t>
            </a:r>
            <a:r>
              <a:rPr lang="ru-RU" sz="1800" b="1" i="1" dirty="0" smtClean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Cyr Chuv" pitchFamily="34" charset="-52"/>
              </a:rPr>
              <a:t>? </a:t>
            </a:r>
            <a:r>
              <a:rPr lang="ru-RU" sz="1800" b="1" dirty="0" smtClean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Cyr Chuv" pitchFamily="34" charset="-52"/>
              </a:rPr>
              <a:t>Вёл </a:t>
            </a:r>
            <a:r>
              <a:rPr lang="ru-RU" sz="1800" b="1" dirty="0" err="1" smtClean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Cyr Chuv" pitchFamily="34" charset="-52"/>
              </a:rPr>
              <a:t>п.ч.кскере</a:t>
            </a:r>
            <a:r>
              <a:rPr lang="ru-RU" sz="1800" b="1" dirty="0" smtClean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Cyr Chuv" pitchFamily="34" charset="-52"/>
              </a:rPr>
              <a:t> </a:t>
            </a:r>
            <a:r>
              <a:rPr lang="ru-RU" sz="1800" b="1" dirty="0" err="1" smtClean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Cyr Chuv" pitchFamily="34" charset="-52"/>
              </a:rPr>
              <a:t>епле</a:t>
            </a:r>
            <a:r>
              <a:rPr lang="ru-RU" sz="1800" b="1" dirty="0" smtClean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Cyr Chuv" pitchFamily="34" charset="-52"/>
              </a:rPr>
              <a:t> </a:t>
            </a:r>
            <a:r>
              <a:rPr lang="ru-RU" sz="1800" b="1" dirty="0" err="1" smtClean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Cyr Chuv" pitchFamily="34" charset="-52"/>
              </a:rPr>
              <a:t>сиплемеллине</a:t>
            </a:r>
            <a:r>
              <a:rPr lang="ru-RU" sz="1800" b="1" dirty="0" smtClean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Cyr Chuv" pitchFamily="34" charset="-52"/>
              </a:rPr>
              <a:t> </a:t>
            </a:r>
            <a:r>
              <a:rPr lang="ru-RU" sz="1800" b="1" dirty="0" err="1" smtClean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Cyr Chuv" pitchFamily="34" charset="-52"/>
              </a:rPr>
              <a:t>в.рентр</a:t>
            </a:r>
            <a:r>
              <a:rPr lang="ru-RU" sz="1800" b="1" dirty="0" smtClean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Cyr Chuv" pitchFamily="34" charset="-52"/>
              </a:rPr>
              <a:t>.?</a:t>
            </a:r>
          </a:p>
          <a:p>
            <a:pPr marL="11113" indent="342900" algn="just">
              <a:buNone/>
            </a:pPr>
            <a:r>
              <a:rPr lang="ru-RU" sz="1800" b="1" dirty="0" smtClean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Cyr Chuv" pitchFamily="34" charset="-52"/>
              </a:rPr>
              <a:t>Ч.п. </a:t>
            </a:r>
            <a:r>
              <a:rPr lang="ru-RU" sz="1800" b="1" dirty="0" err="1" smtClean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Cyr Chuv" pitchFamily="34" charset="-52"/>
              </a:rPr>
              <a:t>малтанхи</a:t>
            </a:r>
            <a:r>
              <a:rPr lang="ru-RU" sz="1800" b="1" dirty="0" smtClean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Cyr Chuv" pitchFamily="34" charset="-52"/>
              </a:rPr>
              <a:t> </a:t>
            </a:r>
            <a:r>
              <a:rPr lang="ru-RU" sz="1800" b="1" dirty="0" err="1" smtClean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Cyr Chuv" pitchFamily="34" charset="-52"/>
              </a:rPr>
              <a:t>кунсенче</a:t>
            </a:r>
            <a:r>
              <a:rPr lang="ru-RU" sz="1800" b="1" dirty="0" smtClean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Cyr Chuv" pitchFamily="34" charset="-52"/>
              </a:rPr>
              <a:t> </a:t>
            </a:r>
            <a:r>
              <a:rPr lang="ru-RU" sz="1800" b="1" dirty="0" err="1" smtClean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Cyr Chuv" pitchFamily="34" charset="-52"/>
              </a:rPr>
              <a:t>ним.н</a:t>
            </a:r>
            <a:r>
              <a:rPr lang="ru-RU" sz="1800" b="1" dirty="0" smtClean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Cyr Chuv" pitchFamily="34" charset="-52"/>
              </a:rPr>
              <a:t> те </a:t>
            </a:r>
            <a:r>
              <a:rPr lang="ru-RU" sz="1800" b="1" dirty="0" err="1" smtClean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Cyr Chuv" pitchFamily="34" charset="-52"/>
              </a:rPr>
              <a:t>=имер</a:t>
            </a:r>
            <a:r>
              <a:rPr lang="ru-RU" sz="1800" b="1" dirty="0" smtClean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Cyr Chuv" pitchFamily="34" charset="-52"/>
              </a:rPr>
              <a:t>.? </a:t>
            </a:r>
            <a:r>
              <a:rPr lang="ru-RU" sz="1800" b="1" dirty="0" err="1" smtClean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Cyr Chuv" pitchFamily="34" charset="-52"/>
              </a:rPr>
              <a:t>Ик-ви=</a:t>
            </a:r>
            <a:r>
              <a:rPr lang="ru-RU" sz="1800" b="1" dirty="0" smtClean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Cyr Chuv" pitchFamily="34" charset="-52"/>
              </a:rPr>
              <a:t> </a:t>
            </a:r>
            <a:r>
              <a:rPr lang="ru-RU" sz="1800" b="1" dirty="0" err="1" smtClean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Cyr Chuv" pitchFamily="34" charset="-52"/>
              </a:rPr>
              <a:t>кунтан</a:t>
            </a:r>
            <a:r>
              <a:rPr lang="ru-RU" sz="1800" b="1" dirty="0" smtClean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Cyr Chuv" pitchFamily="34" charset="-52"/>
              </a:rPr>
              <a:t> </a:t>
            </a:r>
            <a:r>
              <a:rPr lang="ru-RU" sz="1800" b="1" dirty="0" err="1" smtClean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Cyr Chuv" pitchFamily="34" charset="-52"/>
              </a:rPr>
              <a:t>=ёкёр</a:t>
            </a:r>
            <a:r>
              <a:rPr lang="ru-RU" sz="1800" b="1" dirty="0" smtClean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Cyr Chuv" pitchFamily="34" charset="-52"/>
              </a:rPr>
              <a:t> </a:t>
            </a:r>
            <a:r>
              <a:rPr lang="ru-RU" sz="1800" b="1" dirty="0" err="1" smtClean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Cyr Chuv" pitchFamily="34" charset="-52"/>
              </a:rPr>
              <a:t>т.пренч.к.ш.н</a:t>
            </a:r>
            <a:r>
              <a:rPr lang="ru-RU" sz="1800" b="1" dirty="0" smtClean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Cyr Chuv" pitchFamily="34" charset="-52"/>
              </a:rPr>
              <a:t> </a:t>
            </a:r>
            <a:r>
              <a:rPr lang="ru-RU" sz="1800" b="1" dirty="0" err="1" smtClean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Cyr Chuv" pitchFamily="34" charset="-52"/>
              </a:rPr>
              <a:t>ка=ёхсах</a:t>
            </a:r>
            <a:r>
              <a:rPr lang="ru-RU" sz="1800" b="1" dirty="0" smtClean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Cyr Chuv" pitchFamily="34" charset="-52"/>
              </a:rPr>
              <a:t>  </a:t>
            </a:r>
            <a:r>
              <a:rPr lang="ru-RU" sz="1800" b="1" dirty="0" err="1" smtClean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Cyr Chuv" pitchFamily="34" charset="-52"/>
              </a:rPr>
              <a:t>каякан</a:t>
            </a:r>
            <a:r>
              <a:rPr lang="ru-RU" sz="1800" b="1" dirty="0" smtClean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Cyr Chuv" pitchFamily="34" charset="-52"/>
              </a:rPr>
              <a:t> </a:t>
            </a:r>
            <a:r>
              <a:rPr lang="ru-RU" sz="1800" b="1" dirty="0" err="1" smtClean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Cyr Chuv" pitchFamily="34" charset="-52"/>
              </a:rPr>
              <a:t>пулч</a:t>
            </a:r>
            <a:r>
              <a:rPr lang="ru-RU" sz="1800" b="1" dirty="0" smtClean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Cyr Chuv" pitchFamily="34" charset="-52"/>
              </a:rPr>
              <a:t>.? </a:t>
            </a:r>
          </a:p>
          <a:p>
            <a:pPr marL="11113" indent="342900" algn="just">
              <a:buNone/>
            </a:pPr>
            <a:r>
              <a:rPr lang="ru-RU" sz="1800" b="1" i="1" dirty="0" err="1" smtClean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Cyr Chuv" pitchFamily="34" charset="-52"/>
              </a:rPr>
              <a:t>Утё</a:t>
            </a:r>
            <a:r>
              <a:rPr lang="ru-RU" sz="1800" b="1" i="1" dirty="0" smtClean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Cyr Chuv" pitchFamily="34" charset="-52"/>
              </a:rPr>
              <a:t> </a:t>
            </a:r>
            <a:r>
              <a:rPr lang="ru-RU" sz="1800" b="1" i="1" dirty="0" err="1" smtClean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Cyr Chuv" pitchFamily="34" charset="-52"/>
              </a:rPr>
              <a:t>уйёх.нче</a:t>
            </a:r>
            <a:r>
              <a:rPr lang="ru-RU" sz="1800" b="1" i="1" dirty="0" smtClean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Cyr Chuv" pitchFamily="34" charset="-52"/>
              </a:rPr>
              <a:t>: </a:t>
            </a:r>
            <a:r>
              <a:rPr lang="ru-RU" sz="1800" b="1" i="1" dirty="0" err="1" smtClean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Cyr Chuv" pitchFamily="34" charset="-52"/>
              </a:rPr>
              <a:t>утма</a:t>
            </a:r>
            <a:r>
              <a:rPr lang="ru-RU" sz="1800" b="1" i="1" dirty="0" smtClean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Cyr Chuv" pitchFamily="34" charset="-52"/>
              </a:rPr>
              <a:t> </a:t>
            </a:r>
            <a:r>
              <a:rPr lang="ru-RU" sz="1800" b="1" i="1" dirty="0" err="1" smtClean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Cyr Chuv" pitchFamily="34" charset="-52"/>
              </a:rPr>
              <a:t>в.ренн.скере</a:t>
            </a:r>
            <a:r>
              <a:rPr lang="ru-RU" sz="1800" b="1" i="1" dirty="0" smtClean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Cyr Chuv" pitchFamily="34" charset="-52"/>
              </a:rPr>
              <a:t>: </a:t>
            </a:r>
            <a:r>
              <a:rPr lang="ru-RU" sz="1800" b="1" i="1" dirty="0" err="1" smtClean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Cyr Chuv" pitchFamily="34" charset="-52"/>
              </a:rPr>
              <a:t>вёрмана</a:t>
            </a:r>
            <a:r>
              <a:rPr lang="ru-RU" sz="1800" b="1" i="1" dirty="0" smtClean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Cyr Chuv" pitchFamily="34" charset="-52"/>
              </a:rPr>
              <a:t> </a:t>
            </a:r>
            <a:r>
              <a:rPr lang="ru-RU" sz="1800" b="1" i="1" dirty="0" err="1" smtClean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Cyr Chuv" pitchFamily="34" charset="-52"/>
              </a:rPr>
              <a:t>кайса</a:t>
            </a:r>
            <a:r>
              <a:rPr lang="ru-RU" sz="1800" b="1" i="1" dirty="0" smtClean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Cyr Chuv" pitchFamily="34" charset="-52"/>
              </a:rPr>
              <a:t> </a:t>
            </a:r>
            <a:r>
              <a:rPr lang="ru-RU" sz="1800" b="1" i="1" dirty="0" err="1" smtClean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Cyr Chuv" pitchFamily="34" charset="-52"/>
              </a:rPr>
              <a:t>ятам</a:t>
            </a:r>
            <a:r>
              <a:rPr lang="ru-RU" sz="1800" b="1" i="1" dirty="0" smtClean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Cyr Chuv" pitchFamily="34" charset="-52"/>
              </a:rPr>
              <a:t>? </a:t>
            </a:r>
            <a:r>
              <a:rPr lang="ru-RU" sz="1800" b="1" i="1" dirty="0" err="1" smtClean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Cyr Chuv" pitchFamily="34" charset="-52"/>
              </a:rPr>
              <a:t>Телей</a:t>
            </a:r>
            <a:r>
              <a:rPr lang="ru-RU" sz="1800" b="1" i="1" dirty="0" smtClean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Cyr Chuv" pitchFamily="34" charset="-52"/>
              </a:rPr>
              <a:t>: </a:t>
            </a:r>
            <a:r>
              <a:rPr lang="ru-RU" sz="1800" b="1" i="1" dirty="0" err="1" smtClean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Cyr Chuv" pitchFamily="34" charset="-52"/>
              </a:rPr>
              <a:t>ёнё=у</a:t>
            </a:r>
            <a:r>
              <a:rPr lang="ru-RU" sz="1800" b="1" i="1" dirty="0" smtClean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Cyr Chuv" pitchFamily="34" charset="-52"/>
              </a:rPr>
              <a:t> </a:t>
            </a:r>
            <a:r>
              <a:rPr lang="ru-RU" sz="1800" b="1" i="1" dirty="0" err="1" smtClean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Cyr Chuv" pitchFamily="34" charset="-52"/>
              </a:rPr>
              <a:t>сунтём</a:t>
            </a:r>
            <a:r>
              <a:rPr lang="ru-RU" sz="1800" b="1" i="1" dirty="0" smtClean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Cyr Chuv" pitchFamily="34" charset="-52"/>
              </a:rPr>
              <a:t> </a:t>
            </a:r>
            <a:r>
              <a:rPr lang="ru-RU" sz="1800" b="1" i="1" dirty="0" err="1" smtClean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Cyr Chuv" pitchFamily="34" charset="-52"/>
              </a:rPr>
              <a:t>ёна</a:t>
            </a:r>
            <a:r>
              <a:rPr lang="ru-RU" sz="1800" b="1" i="1" dirty="0" smtClean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Cyr Chuv" pitchFamily="34" charset="-52"/>
              </a:rPr>
              <a:t>?</a:t>
            </a:r>
          </a:p>
          <a:p>
            <a:pPr marL="541338" indent="444500">
              <a:buNone/>
              <a:tabLst>
                <a:tab pos="357188" algn="l"/>
              </a:tabLst>
            </a:pPr>
            <a:endParaRPr lang="ru-RU" sz="2000" dirty="0" smtClean="0">
              <a:latin typeface="Arial Cyr Chuv" pitchFamily="34" charset="-52"/>
            </a:endParaRPr>
          </a:p>
          <a:p>
            <a:pPr marL="541338" indent="444500">
              <a:buNone/>
              <a:tabLst>
                <a:tab pos="357188" algn="l"/>
              </a:tabLst>
            </a:pPr>
            <a:r>
              <a:rPr lang="ru-RU" sz="2000" dirty="0" smtClean="0">
                <a:latin typeface="Arial Cyr Chuv" pitchFamily="34" charset="-52"/>
              </a:rPr>
              <a:t>1? Текст </a:t>
            </a:r>
            <a:r>
              <a:rPr lang="ru-RU" sz="2000" dirty="0" err="1" smtClean="0">
                <a:latin typeface="Arial Cyr Chuv" pitchFamily="34" charset="-52"/>
              </a:rPr>
              <a:t>стил.пе</a:t>
            </a:r>
            <a:r>
              <a:rPr lang="ru-RU" sz="2000" dirty="0" smtClean="0">
                <a:latin typeface="Arial Cyr Chuv" pitchFamily="34" charset="-52"/>
              </a:rPr>
              <a:t> т.сне </a:t>
            </a:r>
            <a:r>
              <a:rPr lang="ru-RU" sz="2000" dirty="0" err="1" smtClean="0">
                <a:latin typeface="Arial Cyr Chuv" pitchFamily="34" charset="-52"/>
              </a:rPr>
              <a:t>палёртёр</a:t>
            </a:r>
            <a:r>
              <a:rPr lang="ru-RU" sz="2000" dirty="0" smtClean="0">
                <a:latin typeface="Arial Cyr Chuv" pitchFamily="34" charset="-52"/>
              </a:rPr>
              <a:t>?</a:t>
            </a:r>
          </a:p>
          <a:p>
            <a:pPr marL="541338" indent="444500">
              <a:buNone/>
              <a:tabLst>
                <a:tab pos="357188" algn="l"/>
              </a:tabLst>
            </a:pPr>
            <a:r>
              <a:rPr lang="ru-RU" sz="2000" dirty="0" smtClean="0">
                <a:latin typeface="Arial Cyr Chuv" pitchFamily="34" charset="-52"/>
              </a:rPr>
              <a:t>2? </a:t>
            </a:r>
            <a:r>
              <a:rPr lang="ru-RU" sz="2000" dirty="0" err="1" smtClean="0">
                <a:latin typeface="Arial Cyr Chuv" pitchFamily="34" charset="-52"/>
              </a:rPr>
              <a:t>Икк.м.ш</a:t>
            </a:r>
            <a:r>
              <a:rPr lang="ru-RU" sz="2000" dirty="0" smtClean="0">
                <a:latin typeface="Arial Cyr Chuv" pitchFamily="34" charset="-52"/>
              </a:rPr>
              <a:t> </a:t>
            </a:r>
            <a:r>
              <a:rPr lang="ru-RU" sz="2000" dirty="0" err="1" smtClean="0">
                <a:latin typeface="Arial Cyr Chuv" pitchFamily="34" charset="-52"/>
              </a:rPr>
              <a:t>предложенирен</a:t>
            </a:r>
            <a:r>
              <a:rPr lang="ru-RU" sz="2000" dirty="0" smtClean="0">
                <a:latin typeface="Arial Cyr Chuv" pitchFamily="34" charset="-52"/>
              </a:rPr>
              <a:t> </a:t>
            </a:r>
            <a:r>
              <a:rPr lang="ru-RU" sz="2000" dirty="0" err="1" smtClean="0">
                <a:latin typeface="Arial Cyr Chuv" pitchFamily="34" charset="-52"/>
              </a:rPr>
              <a:t>анлё</a:t>
            </a:r>
            <a:r>
              <a:rPr lang="ru-RU" sz="2000" dirty="0" smtClean="0">
                <a:latin typeface="Arial Cyr Chuv" pitchFamily="34" charset="-52"/>
              </a:rPr>
              <a:t> </a:t>
            </a:r>
            <a:r>
              <a:rPr lang="ru-RU" sz="2000" dirty="0" err="1" smtClean="0">
                <a:latin typeface="Arial Cyr Chuv" pitchFamily="34" charset="-52"/>
              </a:rPr>
              <a:t>ят</a:t>
            </a:r>
            <a:r>
              <a:rPr lang="ru-RU" sz="2000" dirty="0" smtClean="0">
                <a:latin typeface="Arial Cyr Chuv" pitchFamily="34" charset="-52"/>
              </a:rPr>
              <a:t> сёмах </a:t>
            </a:r>
            <a:r>
              <a:rPr lang="ru-RU" sz="2000" dirty="0" err="1" smtClean="0">
                <a:latin typeface="Arial Cyr Chuv" pitchFamily="34" charset="-52"/>
              </a:rPr>
              <a:t>майлашёв</a:t>
            </a:r>
            <a:r>
              <a:rPr lang="ru-RU" sz="2000" dirty="0" smtClean="0">
                <a:latin typeface="Arial Cyr Chuv" pitchFamily="34" charset="-52"/>
              </a:rPr>
              <a:t>. </a:t>
            </a:r>
            <a:r>
              <a:rPr lang="ru-RU" sz="2000" dirty="0" err="1" smtClean="0">
                <a:latin typeface="Arial Cyr Chuv" pitchFamily="34" charset="-52"/>
              </a:rPr>
              <a:t>=ырса</a:t>
            </a:r>
            <a:r>
              <a:rPr lang="ru-RU" sz="2000" dirty="0" smtClean="0">
                <a:latin typeface="Arial Cyr Chuv" pitchFamily="34" charset="-52"/>
              </a:rPr>
              <a:t> </a:t>
            </a:r>
            <a:r>
              <a:rPr lang="ru-RU" sz="2000" dirty="0" err="1" smtClean="0">
                <a:latin typeface="Arial Cyr Chuv" pitchFamily="34" charset="-52"/>
              </a:rPr>
              <a:t>ил.р</a:t>
            </a:r>
            <a:r>
              <a:rPr lang="ru-RU" sz="2000" dirty="0" smtClean="0">
                <a:latin typeface="Arial Cyr Chuv" pitchFamily="34" charset="-52"/>
              </a:rPr>
              <a:t>: </a:t>
            </a:r>
            <a:r>
              <a:rPr lang="ru-RU" sz="2000" dirty="0" err="1" smtClean="0">
                <a:latin typeface="Arial Cyr Chuv" pitchFamily="34" charset="-52"/>
              </a:rPr>
              <a:t>схемине</a:t>
            </a:r>
            <a:r>
              <a:rPr lang="ru-RU" sz="2000" dirty="0" smtClean="0">
                <a:latin typeface="Arial Cyr Chuv" pitchFamily="34" charset="-52"/>
              </a:rPr>
              <a:t> \</a:t>
            </a:r>
            <a:r>
              <a:rPr lang="ru-RU" sz="2000" dirty="0" err="1" smtClean="0">
                <a:latin typeface="Arial Cyr Chuv" pitchFamily="34" charset="-52"/>
              </a:rPr>
              <a:t>кер.р</a:t>
            </a:r>
            <a:endParaRPr lang="ru-RU" sz="2000" dirty="0" smtClean="0">
              <a:latin typeface="Arial Cyr Chuv" pitchFamily="34" charset="-52"/>
            </a:endParaRPr>
          </a:p>
          <a:p>
            <a:pPr marL="541338" indent="444500">
              <a:buNone/>
              <a:tabLst>
                <a:tab pos="357188" algn="l"/>
              </a:tabLst>
            </a:pPr>
            <a:r>
              <a:rPr lang="ru-RU" sz="2000" dirty="0" smtClean="0">
                <a:latin typeface="Arial Cyr Chuv" pitchFamily="34" charset="-52"/>
              </a:rPr>
              <a:t>3? </a:t>
            </a:r>
            <a:r>
              <a:rPr lang="ru-RU" sz="2000" dirty="0" err="1" smtClean="0">
                <a:latin typeface="Arial Cyr Chuv" pitchFamily="34" charset="-52"/>
              </a:rPr>
              <a:t>П.т.млет\</a:t>
            </a:r>
            <a:r>
              <a:rPr lang="ru-RU" sz="2000" dirty="0" smtClean="0">
                <a:latin typeface="Arial Cyr Chuv" pitchFamily="34" charset="-52"/>
              </a:rPr>
              <a:t> </a:t>
            </a:r>
            <a:r>
              <a:rPr lang="ru-RU" sz="2000" dirty="0" err="1" smtClean="0">
                <a:latin typeface="Arial Cyr Chuv" pitchFamily="34" charset="-52"/>
              </a:rPr>
              <a:t>сёмахлё</a:t>
            </a:r>
            <a:r>
              <a:rPr lang="ru-RU" sz="2000" dirty="0" smtClean="0">
                <a:latin typeface="Arial Cyr Chuv" pitchFamily="34" charset="-52"/>
              </a:rPr>
              <a:t> предложение </a:t>
            </a:r>
            <a:r>
              <a:rPr lang="ru-RU" sz="2000" dirty="0" err="1" smtClean="0">
                <a:latin typeface="Arial Cyr Chuv" pitchFamily="34" charset="-52"/>
              </a:rPr>
              <a:t>=ырса</a:t>
            </a:r>
            <a:r>
              <a:rPr lang="ru-RU" sz="2000" dirty="0" smtClean="0">
                <a:latin typeface="Arial Cyr Chuv" pitchFamily="34" charset="-52"/>
              </a:rPr>
              <a:t> </a:t>
            </a:r>
            <a:r>
              <a:rPr lang="ru-RU" sz="2000" dirty="0" err="1" smtClean="0">
                <a:latin typeface="Arial Cyr Chuv" pitchFamily="34" charset="-52"/>
              </a:rPr>
              <a:t>ил.р</a:t>
            </a:r>
            <a:r>
              <a:rPr lang="ru-RU" sz="2000" dirty="0" smtClean="0">
                <a:latin typeface="Arial Cyr Chuv" pitchFamily="34" charset="-52"/>
              </a:rPr>
              <a:t>: </a:t>
            </a:r>
            <a:r>
              <a:rPr lang="ru-RU" sz="2000" dirty="0" err="1" smtClean="0">
                <a:latin typeface="Arial Cyr Chuv" pitchFamily="34" charset="-52"/>
              </a:rPr>
              <a:t>чарёну</a:t>
            </a:r>
            <a:r>
              <a:rPr lang="ru-RU" sz="2000" dirty="0" smtClean="0">
                <a:latin typeface="Arial Cyr Chuv" pitchFamily="34" charset="-52"/>
              </a:rPr>
              <a:t> </a:t>
            </a:r>
            <a:r>
              <a:rPr lang="ru-RU" sz="2000" dirty="0" err="1" smtClean="0">
                <a:latin typeface="Arial Cyr Chuv" pitchFamily="34" charset="-52"/>
              </a:rPr>
              <a:t>палли</a:t>
            </a:r>
            <a:r>
              <a:rPr lang="ru-RU" sz="2000" dirty="0" smtClean="0">
                <a:latin typeface="Arial Cyr Chuv" pitchFamily="34" charset="-52"/>
              </a:rPr>
              <a:t> </a:t>
            </a:r>
            <a:r>
              <a:rPr lang="ru-RU" sz="2000" dirty="0" err="1" smtClean="0">
                <a:latin typeface="Arial Cyr Chuv" pitchFamily="34" charset="-52"/>
              </a:rPr>
              <a:t>лартассипе</a:t>
            </a:r>
            <a:r>
              <a:rPr lang="ru-RU" sz="2000" dirty="0" smtClean="0">
                <a:latin typeface="Arial Cyr Chuv" pitchFamily="34" charset="-52"/>
              </a:rPr>
              <a:t> </a:t>
            </a:r>
            <a:r>
              <a:rPr lang="ru-RU" sz="2000" dirty="0" err="1" smtClean="0">
                <a:latin typeface="Arial Cyr Chuv" pitchFamily="34" charset="-52"/>
              </a:rPr>
              <a:t>=ыхённё</a:t>
            </a:r>
            <a:r>
              <a:rPr lang="ru-RU" sz="2000" dirty="0" smtClean="0">
                <a:latin typeface="Arial Cyr Chuv" pitchFamily="34" charset="-52"/>
              </a:rPr>
              <a:t> </a:t>
            </a:r>
            <a:r>
              <a:rPr lang="ru-RU" sz="2000" dirty="0" err="1" smtClean="0">
                <a:latin typeface="Arial Cyr Chuv" pitchFamily="34" charset="-52"/>
              </a:rPr>
              <a:t>правилёна</a:t>
            </a:r>
            <a:r>
              <a:rPr lang="ru-RU" sz="2000" dirty="0" smtClean="0">
                <a:latin typeface="Arial Cyr Chuv" pitchFamily="34" charset="-52"/>
              </a:rPr>
              <a:t> </a:t>
            </a:r>
            <a:r>
              <a:rPr lang="ru-RU" sz="2000" dirty="0" err="1" smtClean="0">
                <a:latin typeface="Arial Cyr Chuv" pitchFamily="34" charset="-52"/>
              </a:rPr>
              <a:t>калёр</a:t>
            </a:r>
            <a:r>
              <a:rPr lang="ru-RU" sz="2000" dirty="0" smtClean="0">
                <a:latin typeface="Arial Cyr Chuv" pitchFamily="34" charset="-52"/>
              </a:rPr>
              <a:t>?</a:t>
            </a:r>
          </a:p>
          <a:p>
            <a:pPr marL="541338" indent="444500">
              <a:buNone/>
              <a:tabLst>
                <a:tab pos="357188" algn="l"/>
              </a:tabLst>
            </a:pPr>
            <a:r>
              <a:rPr lang="ru-RU" sz="2000" dirty="0" smtClean="0">
                <a:latin typeface="Arial Cyr Chuv" pitchFamily="34" charset="-52"/>
              </a:rPr>
              <a:t>4? </a:t>
            </a:r>
            <a:r>
              <a:rPr lang="ru-RU" sz="2000" dirty="0" err="1" smtClean="0">
                <a:latin typeface="Arial Cyr Chuv" pitchFamily="34" charset="-52"/>
              </a:rPr>
              <a:t>Паллё</a:t>
            </a:r>
            <a:r>
              <a:rPr lang="ru-RU" sz="2000" dirty="0" smtClean="0">
                <a:latin typeface="Arial Cyr Chuv" pitchFamily="34" charset="-52"/>
              </a:rPr>
              <a:t> тунё </a:t>
            </a:r>
            <a:r>
              <a:rPr lang="ru-RU" sz="2000" dirty="0" err="1" smtClean="0">
                <a:latin typeface="Arial Cyr Chuv" pitchFamily="34" charset="-52"/>
              </a:rPr>
              <a:t>предложенисенче</a:t>
            </a:r>
            <a:r>
              <a:rPr lang="ru-RU" sz="2000" dirty="0" smtClean="0">
                <a:latin typeface="Arial Cyr Chuv" pitchFamily="34" charset="-52"/>
              </a:rPr>
              <a:t> запятой </a:t>
            </a:r>
            <a:r>
              <a:rPr lang="ru-RU" sz="2000" dirty="0" err="1" smtClean="0">
                <a:latin typeface="Arial Cyr Chuv" pitchFamily="34" charset="-52"/>
              </a:rPr>
              <a:t>м.нш.н</a:t>
            </a:r>
            <a:r>
              <a:rPr lang="ru-RU" sz="2000" dirty="0" smtClean="0">
                <a:latin typeface="Arial Cyr Chuv" pitchFamily="34" charset="-52"/>
              </a:rPr>
              <a:t> </a:t>
            </a:r>
            <a:r>
              <a:rPr lang="ru-RU" sz="2000" i="1" dirty="0" smtClean="0">
                <a:latin typeface="Arial Cyr Chuv" pitchFamily="34" charset="-52"/>
              </a:rPr>
              <a:t> </a:t>
            </a:r>
            <a:r>
              <a:rPr lang="ru-RU" sz="2000" dirty="0" err="1" smtClean="0">
                <a:latin typeface="Arial Cyr Chuv" pitchFamily="34" charset="-52"/>
              </a:rPr>
              <a:t>лартнине</a:t>
            </a:r>
            <a:r>
              <a:rPr lang="ru-RU" sz="2000" dirty="0" smtClean="0">
                <a:latin typeface="Arial Cyr Chuv" pitchFamily="34" charset="-52"/>
              </a:rPr>
              <a:t> </a:t>
            </a:r>
            <a:r>
              <a:rPr lang="ru-RU" sz="2000" dirty="0" err="1" smtClean="0">
                <a:latin typeface="Arial Cyr Chuv" pitchFamily="34" charset="-52"/>
              </a:rPr>
              <a:t>калёр</a:t>
            </a:r>
            <a:r>
              <a:rPr lang="ru-RU" sz="2000" dirty="0" smtClean="0">
                <a:latin typeface="Arial Cyr Chuv" pitchFamily="34" charset="-52"/>
              </a:rPr>
              <a:t>?</a:t>
            </a:r>
          </a:p>
          <a:p>
            <a:pPr marL="541338" indent="444500">
              <a:buNone/>
              <a:tabLst>
                <a:tab pos="357188" algn="l"/>
              </a:tabLst>
            </a:pPr>
            <a:r>
              <a:rPr lang="ru-RU" sz="2000" dirty="0" smtClean="0">
                <a:latin typeface="Arial Cyr Chuv" pitchFamily="34" charset="-52"/>
              </a:rPr>
              <a:t>5? </a:t>
            </a:r>
            <a:r>
              <a:rPr lang="ru-RU" sz="2000" dirty="0" err="1" smtClean="0">
                <a:latin typeface="Arial Cyr Chuv" pitchFamily="34" charset="-52"/>
              </a:rPr>
              <a:t>Текстран</a:t>
            </a:r>
            <a:r>
              <a:rPr lang="ru-RU" sz="2000" dirty="0" smtClean="0">
                <a:latin typeface="Arial Cyr Chuv" pitchFamily="34" charset="-52"/>
              </a:rPr>
              <a:t> </a:t>
            </a:r>
            <a:r>
              <a:rPr lang="ru-RU" sz="2000" dirty="0" err="1" smtClean="0">
                <a:latin typeface="Arial Cyr Chuv" pitchFamily="34" charset="-52"/>
              </a:rPr>
              <a:t>хутлё</a:t>
            </a:r>
            <a:r>
              <a:rPr lang="ru-RU" sz="2000" dirty="0" smtClean="0">
                <a:latin typeface="Arial Cyr Chuv" pitchFamily="34" charset="-52"/>
              </a:rPr>
              <a:t> </a:t>
            </a:r>
            <a:r>
              <a:rPr lang="ru-RU" sz="2000" dirty="0" err="1" smtClean="0">
                <a:latin typeface="Arial Cyr Chuv" pitchFamily="34" charset="-52"/>
              </a:rPr>
              <a:t>предложени</a:t>
            </a:r>
            <a:r>
              <a:rPr lang="ru-RU" sz="2000" dirty="0" smtClean="0">
                <a:latin typeface="Arial Cyr Chuv" pitchFamily="34" charset="-52"/>
              </a:rPr>
              <a:t> </a:t>
            </a:r>
            <a:r>
              <a:rPr lang="ru-RU" sz="2000" dirty="0" err="1" smtClean="0">
                <a:latin typeface="Arial Cyr Chuv" pitchFamily="34" charset="-52"/>
              </a:rPr>
              <a:t>=ырса</a:t>
            </a:r>
            <a:r>
              <a:rPr lang="ru-RU" sz="2000" dirty="0" smtClean="0">
                <a:latin typeface="Arial Cyr Chuv" pitchFamily="34" charset="-52"/>
              </a:rPr>
              <a:t> </a:t>
            </a:r>
            <a:r>
              <a:rPr lang="ru-RU" sz="2000" dirty="0" err="1" smtClean="0">
                <a:latin typeface="Arial Cyr Chuv" pitchFamily="34" charset="-52"/>
              </a:rPr>
              <a:t>ил.р</a:t>
            </a:r>
            <a:r>
              <a:rPr lang="ru-RU" sz="2000" dirty="0" smtClean="0">
                <a:latin typeface="Arial Cyr Chuv" pitchFamily="34" charset="-52"/>
              </a:rPr>
              <a:t> те </a:t>
            </a:r>
            <a:r>
              <a:rPr lang="ru-RU" sz="2000" dirty="0" err="1" smtClean="0">
                <a:latin typeface="Arial Cyr Chuv" pitchFamily="34" charset="-52"/>
              </a:rPr>
              <a:t>тулли</a:t>
            </a:r>
            <a:r>
              <a:rPr lang="ru-RU" sz="2000" dirty="0" smtClean="0">
                <a:latin typeface="Arial Cyr Chuv" pitchFamily="34" charset="-52"/>
              </a:rPr>
              <a:t> синтаксис  </a:t>
            </a:r>
            <a:r>
              <a:rPr lang="ru-RU" sz="2000" dirty="0" err="1" smtClean="0">
                <a:latin typeface="Arial Cyr Chuv" pitchFamily="34" charset="-52"/>
              </a:rPr>
              <a:t>тишкер.в</a:t>
            </a:r>
            <a:r>
              <a:rPr lang="ru-RU" sz="2000" dirty="0" smtClean="0">
                <a:latin typeface="Arial Cyr Chuv" pitchFamily="34" charset="-52"/>
              </a:rPr>
              <a:t>. </a:t>
            </a:r>
            <a:r>
              <a:rPr lang="ru-RU" sz="2000" dirty="0" err="1" smtClean="0">
                <a:latin typeface="Arial Cyr Chuv" pitchFamily="34" charset="-52"/>
              </a:rPr>
              <a:t>тёвёр</a:t>
            </a:r>
            <a:r>
              <a:rPr lang="ru-RU" sz="2000" dirty="0" smtClean="0">
                <a:latin typeface="Arial Cyr Chuv" pitchFamily="34" charset="-52"/>
              </a:rPr>
              <a:t>: </a:t>
            </a:r>
            <a:r>
              <a:rPr lang="ru-RU" sz="2000" dirty="0" err="1" smtClean="0">
                <a:latin typeface="Arial Cyr Chuv" pitchFamily="34" charset="-52"/>
              </a:rPr>
              <a:t>схемине</a:t>
            </a:r>
            <a:r>
              <a:rPr lang="ru-RU" sz="2000" dirty="0" smtClean="0">
                <a:latin typeface="Arial Cyr Chuv" pitchFamily="34" charset="-52"/>
              </a:rPr>
              <a:t> \</a:t>
            </a:r>
            <a:r>
              <a:rPr lang="ru-RU" sz="2000" dirty="0" err="1" smtClean="0">
                <a:latin typeface="Arial Cyr Chuv" pitchFamily="34" charset="-52"/>
              </a:rPr>
              <a:t>кер.р</a:t>
            </a:r>
            <a:r>
              <a:rPr lang="ru-RU" sz="2000" dirty="0" smtClean="0">
                <a:latin typeface="Arial Cyr Chuv" pitchFamily="34" charset="-52"/>
              </a:rPr>
              <a:t>?</a:t>
            </a:r>
          </a:p>
          <a:p>
            <a:pPr marL="1798638" indent="354013" algn="ctr">
              <a:buNone/>
              <a:tabLst>
                <a:tab pos="1695450" algn="l"/>
              </a:tabLst>
            </a:pPr>
            <a:endParaRPr lang="ru-RU" sz="2000" dirty="0" smtClean="0">
              <a:solidFill>
                <a:schemeClr val="bg2">
                  <a:lumMod val="25000"/>
                </a:schemeClr>
              </a:solidFill>
              <a:latin typeface="Arial Cyr Chuv" pitchFamily="34" charset="-52"/>
            </a:endParaRPr>
          </a:p>
          <a:p>
            <a:pPr marL="1798638" indent="354013" algn="ctr">
              <a:buNone/>
              <a:tabLst>
                <a:tab pos="1695450" algn="l"/>
              </a:tabLst>
            </a:pPr>
            <a:endParaRPr lang="ru-RU" sz="20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 Cyr Chuv" pitchFamily="34" charset="-52"/>
            </a:endParaRPr>
          </a:p>
          <a:p>
            <a:pPr marL="1798638" indent="354013" algn="ctr">
              <a:buNone/>
              <a:tabLst>
                <a:tab pos="1695450" algn="l"/>
              </a:tabLst>
            </a:pPr>
            <a:endParaRPr lang="ru-RU" sz="2000" dirty="0" smtClean="0">
              <a:latin typeface="Arial Cyr Chuv" pitchFamily="34" charset="-52"/>
            </a:endParaRPr>
          </a:p>
          <a:p>
            <a:pPr marL="1798638" indent="354013" algn="ctr">
              <a:buNone/>
              <a:tabLst>
                <a:tab pos="1695450" algn="l"/>
              </a:tabLst>
            </a:pPr>
            <a:endParaRPr lang="ru-RU" sz="2000" dirty="0" smtClean="0"/>
          </a:p>
          <a:p>
            <a:pPr marL="1798638" indent="354013" algn="ctr">
              <a:buNone/>
              <a:tabLst>
                <a:tab pos="1695450" algn="l"/>
              </a:tabLst>
            </a:pPr>
            <a:endParaRPr lang="ru-RU" sz="2000" dirty="0" smtClean="0">
              <a:solidFill>
                <a:srgbClr val="003300"/>
              </a:solidFill>
              <a:latin typeface="Arial Cyr Chuv" pitchFamily="34" charset="-52"/>
            </a:endParaRPr>
          </a:p>
          <a:p>
            <a:pPr marL="1798638" indent="354013" algn="ctr">
              <a:buNone/>
              <a:tabLst>
                <a:tab pos="1695450" algn="l"/>
              </a:tabLst>
            </a:pPr>
            <a:endParaRPr lang="ru-RU" sz="2000" dirty="0" smtClean="0">
              <a:solidFill>
                <a:srgbClr val="003300"/>
              </a:solidFill>
              <a:latin typeface="Arial Cyr Chuv" pitchFamily="34" charset="-52"/>
            </a:endParaRPr>
          </a:p>
          <a:p>
            <a:pPr algn="just">
              <a:buNone/>
            </a:pPr>
            <a:endParaRPr lang="ru-RU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Рисунок2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267744" y="2492896"/>
            <a:ext cx="5184576" cy="388843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124744"/>
            <a:ext cx="8244408" cy="4525963"/>
          </a:xfrm>
        </p:spPr>
        <p:txBody>
          <a:bodyPr/>
          <a:lstStyle/>
          <a:p>
            <a:pPr algn="justLow">
              <a:spcBef>
                <a:spcPts val="0"/>
              </a:spcBef>
              <a:spcAft>
                <a:spcPts val="600"/>
              </a:spcAft>
              <a:buNone/>
            </a:pP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Cyr Chuv" pitchFamily="34" charset="-52"/>
              </a:rPr>
              <a:t>    </a:t>
            </a:r>
            <a:r>
              <a:rPr lang="ru-RU" sz="2000" b="1" dirty="0" err="1" smtClean="0">
                <a:ln w="1905"/>
                <a:solidFill>
                  <a:schemeClr val="accent6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Cyr Chuv" pitchFamily="34" charset="-52"/>
              </a:rPr>
              <a:t>Нарспи</a:t>
            </a:r>
            <a:r>
              <a:rPr lang="ru-RU" sz="2000" b="1" dirty="0" smtClean="0">
                <a:ln w="1905"/>
                <a:solidFill>
                  <a:schemeClr val="accent6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Cyr Chuv" pitchFamily="34" charset="-52"/>
              </a:rPr>
              <a:t> </a:t>
            </a:r>
            <a:r>
              <a:rPr lang="ru-RU" sz="2000" b="1" dirty="0" err="1" smtClean="0">
                <a:ln w="1905"/>
                <a:solidFill>
                  <a:schemeClr val="accent6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Cyr Chuv" pitchFamily="34" charset="-52"/>
              </a:rPr>
              <a:t>п\рт.нче</a:t>
            </a:r>
            <a:r>
              <a:rPr lang="ru-RU" sz="2000" b="1" dirty="0" smtClean="0">
                <a:ln w="1905"/>
                <a:solidFill>
                  <a:schemeClr val="accent6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Cyr Chuv" pitchFamily="34" charset="-52"/>
              </a:rPr>
              <a:t> </a:t>
            </a:r>
            <a:r>
              <a:rPr lang="ru-RU" sz="2000" b="1" dirty="0" err="1" smtClean="0">
                <a:ln w="1905"/>
                <a:solidFill>
                  <a:schemeClr val="accent6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Cyr Chuv" pitchFamily="34" charset="-52"/>
              </a:rPr>
              <a:t>й.рет</a:t>
            </a:r>
            <a:r>
              <a:rPr lang="ru-RU" sz="2000" b="1" dirty="0" smtClean="0">
                <a:ln w="1905"/>
                <a:solidFill>
                  <a:schemeClr val="accent6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Cyr Chuv" pitchFamily="34" charset="-52"/>
              </a:rPr>
              <a:t>  </a:t>
            </a:r>
            <a:r>
              <a:rPr lang="ru-RU" sz="2000" b="1" dirty="0" err="1" smtClean="0">
                <a:ln w="1905"/>
                <a:solidFill>
                  <a:schemeClr val="accent6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Cyr Chuv" pitchFamily="34" charset="-52"/>
              </a:rPr>
              <a:t>унён</a:t>
            </a:r>
            <a:r>
              <a:rPr lang="ru-RU" sz="2000" b="1" dirty="0" smtClean="0">
                <a:ln w="1905"/>
                <a:solidFill>
                  <a:schemeClr val="accent6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Cyr Chuv" pitchFamily="34" charset="-52"/>
              </a:rPr>
              <a:t> </a:t>
            </a:r>
            <a:r>
              <a:rPr lang="ru-RU" sz="2000" b="1" dirty="0" err="1" smtClean="0">
                <a:ln w="1905"/>
                <a:solidFill>
                  <a:schemeClr val="accent6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Cyr Chuv" pitchFamily="34" charset="-52"/>
              </a:rPr>
              <a:t>ч.ри</a:t>
            </a:r>
            <a:r>
              <a:rPr lang="ru-RU" sz="2000" b="1" dirty="0" smtClean="0">
                <a:ln w="1905"/>
                <a:solidFill>
                  <a:schemeClr val="accent6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Cyr Chuv" pitchFamily="34" charset="-52"/>
              </a:rPr>
              <a:t> </a:t>
            </a:r>
            <a:r>
              <a:rPr lang="ru-RU" sz="2000" b="1" dirty="0" err="1" smtClean="0">
                <a:ln w="1905"/>
                <a:solidFill>
                  <a:schemeClr val="accent6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Cyr Chuv" pitchFamily="34" charset="-52"/>
              </a:rPr>
              <a:t>=урёлать</a:t>
            </a:r>
            <a:r>
              <a:rPr lang="ru-RU" sz="2000" b="1" dirty="0" smtClean="0">
                <a:ln w="1905"/>
                <a:solidFill>
                  <a:schemeClr val="accent6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Cyr Chuv" pitchFamily="34" charset="-52"/>
              </a:rPr>
              <a:t>? </a:t>
            </a:r>
            <a:r>
              <a:rPr lang="ru-RU" sz="2000" b="1" dirty="0" err="1" smtClean="0">
                <a:ln w="1905"/>
                <a:solidFill>
                  <a:schemeClr val="accent6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Cyr Chuv" pitchFamily="34" charset="-52"/>
              </a:rPr>
              <a:t>Куратёп</a:t>
            </a:r>
            <a:r>
              <a:rPr lang="ru-RU" sz="2000" b="1" dirty="0" smtClean="0">
                <a:ln w="1905"/>
                <a:solidFill>
                  <a:schemeClr val="accent6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Cyr Chuv" pitchFamily="34" charset="-52"/>
              </a:rPr>
              <a:t> ч.р.лет </a:t>
            </a:r>
            <a:r>
              <a:rPr lang="ru-RU" sz="2000" b="1" dirty="0" err="1" smtClean="0">
                <a:ln w="1905"/>
                <a:solidFill>
                  <a:schemeClr val="accent6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Cyr Chuv" pitchFamily="34" charset="-52"/>
              </a:rPr>
              <a:t>чёваш</a:t>
            </a:r>
            <a:r>
              <a:rPr lang="ru-RU" sz="2000" b="1" dirty="0" smtClean="0">
                <a:ln w="1905"/>
                <a:solidFill>
                  <a:schemeClr val="accent6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Cyr Chuv" pitchFamily="34" charset="-52"/>
              </a:rPr>
              <a:t> </a:t>
            </a:r>
            <a:r>
              <a:rPr lang="ru-RU" sz="2000" b="1" dirty="0" err="1" smtClean="0">
                <a:ln w="1905"/>
                <a:solidFill>
                  <a:schemeClr val="accent6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Cyr Chuv" pitchFamily="34" charset="-52"/>
              </a:rPr>
              <a:t>яч</a:t>
            </a:r>
            <a:r>
              <a:rPr lang="ru-RU" sz="2000" b="1" dirty="0" smtClean="0">
                <a:ln w="1905"/>
                <a:solidFill>
                  <a:schemeClr val="accent6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Cyr Chuv" pitchFamily="34" charset="-52"/>
              </a:rPr>
              <a:t>. </a:t>
            </a:r>
            <a:r>
              <a:rPr lang="ru-RU" sz="2000" b="1" dirty="0" err="1" smtClean="0">
                <a:ln w="1905"/>
                <a:solidFill>
                  <a:schemeClr val="accent6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Cyr Chuv" pitchFamily="34" charset="-52"/>
              </a:rPr>
              <a:t>та=та</a:t>
            </a:r>
            <a:r>
              <a:rPr lang="ru-RU" sz="2000" b="1" dirty="0" smtClean="0">
                <a:ln w="1905"/>
                <a:solidFill>
                  <a:schemeClr val="accent6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Cyr Chuv" pitchFamily="34" charset="-52"/>
              </a:rPr>
              <a:t> </a:t>
            </a:r>
            <a:r>
              <a:rPr lang="ru-RU" sz="2000" b="1" dirty="0" err="1" smtClean="0">
                <a:ln w="1905"/>
                <a:solidFill>
                  <a:schemeClr val="accent6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Cyr Chuv" pitchFamily="34" charset="-52"/>
              </a:rPr>
              <a:t>аслатилл</a:t>
            </a:r>
            <a:r>
              <a:rPr lang="ru-RU" sz="2000" b="1" dirty="0" smtClean="0">
                <a:ln w="1905"/>
                <a:solidFill>
                  <a:schemeClr val="accent6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Cyr Chuv" pitchFamily="34" charset="-52"/>
              </a:rPr>
              <a:t>. </a:t>
            </a:r>
            <a:r>
              <a:rPr lang="ru-RU" sz="2000" b="1" dirty="0" err="1" smtClean="0">
                <a:ln w="1905"/>
                <a:solidFill>
                  <a:schemeClr val="accent6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Cyr Chuv" pitchFamily="34" charset="-52"/>
              </a:rPr>
              <a:t>саспа</a:t>
            </a:r>
            <a:r>
              <a:rPr lang="ru-RU" sz="2000" b="1" dirty="0" smtClean="0">
                <a:ln w="1905"/>
                <a:solidFill>
                  <a:schemeClr val="accent6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Cyr Chuv" pitchFamily="34" charset="-52"/>
              </a:rPr>
              <a:t>? </a:t>
            </a:r>
            <a:r>
              <a:rPr lang="ru-RU" sz="2000" b="1" dirty="0" err="1" smtClean="0">
                <a:ln w="1905"/>
                <a:solidFill>
                  <a:schemeClr val="accent6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Cyr Chuv" pitchFamily="34" charset="-52"/>
              </a:rPr>
              <a:t>Шалта</a:t>
            </a:r>
            <a:r>
              <a:rPr lang="ru-RU" sz="2000" b="1" dirty="0" smtClean="0">
                <a:ln w="1905"/>
                <a:solidFill>
                  <a:schemeClr val="accent6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Cyr Chuv" pitchFamily="34" charset="-52"/>
              </a:rPr>
              <a:t> </a:t>
            </a:r>
            <a:r>
              <a:rPr lang="ru-RU" sz="2000" b="1" dirty="0" err="1" smtClean="0">
                <a:ln w="1905"/>
                <a:solidFill>
                  <a:schemeClr val="accent6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Cyr Chuv" pitchFamily="34" charset="-52"/>
              </a:rPr>
              <a:t>Нарспи</a:t>
            </a:r>
            <a:r>
              <a:rPr lang="ru-RU" sz="2000" b="1" dirty="0" smtClean="0">
                <a:ln w="1905"/>
                <a:solidFill>
                  <a:schemeClr val="accent6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Cyr Chuv" pitchFamily="34" charset="-52"/>
              </a:rPr>
              <a:t> </a:t>
            </a:r>
            <a:r>
              <a:rPr lang="ru-RU" sz="2000" b="1" dirty="0" err="1" smtClean="0">
                <a:ln w="1905"/>
                <a:solidFill>
                  <a:schemeClr val="accent6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Cyr Chuv" pitchFamily="34" charset="-52"/>
              </a:rPr>
              <a:t>тем.скер</a:t>
            </a:r>
            <a:r>
              <a:rPr lang="ru-RU" sz="2000" b="1" dirty="0" smtClean="0">
                <a:ln w="1905"/>
                <a:solidFill>
                  <a:schemeClr val="accent6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Cyr Chuv" pitchFamily="34" charset="-52"/>
              </a:rPr>
              <a:t> </a:t>
            </a:r>
            <a:r>
              <a:rPr lang="ru-RU" sz="2000" b="1" dirty="0" err="1" smtClean="0">
                <a:ln w="1905"/>
                <a:solidFill>
                  <a:schemeClr val="accent6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Cyr Chuv" pitchFamily="34" charset="-52"/>
              </a:rPr>
              <a:t>Тёхтамана</a:t>
            </a:r>
            <a:r>
              <a:rPr lang="ru-RU" sz="2000" b="1" dirty="0" smtClean="0">
                <a:ln w="1905"/>
                <a:solidFill>
                  <a:schemeClr val="accent6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Cyr Chuv" pitchFamily="34" charset="-52"/>
              </a:rPr>
              <a:t> </a:t>
            </a:r>
            <a:r>
              <a:rPr lang="ru-RU" sz="2000" b="1" dirty="0" err="1" smtClean="0">
                <a:ln w="1905"/>
                <a:solidFill>
                  <a:schemeClr val="accent6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Cyr Chuv" pitchFamily="34" charset="-52"/>
              </a:rPr>
              <a:t>калар</a:t>
            </a:r>
            <a:r>
              <a:rPr lang="ru-RU" sz="2000" b="1" dirty="0" smtClean="0">
                <a:ln w="1905"/>
                <a:solidFill>
                  <a:schemeClr val="accent6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Cyr Chuv" pitchFamily="34" charset="-52"/>
              </a:rPr>
              <a:t>.  </a:t>
            </a:r>
            <a:r>
              <a:rPr lang="ru-RU" sz="2000" b="1" dirty="0" err="1" smtClean="0">
                <a:ln w="1905"/>
                <a:solidFill>
                  <a:schemeClr val="accent6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Cyr Chuv" pitchFamily="34" charset="-52"/>
              </a:rPr>
              <a:t>анчах</a:t>
            </a:r>
            <a:r>
              <a:rPr lang="ru-RU" sz="2000" b="1" dirty="0" smtClean="0">
                <a:ln w="1905"/>
                <a:solidFill>
                  <a:schemeClr val="accent6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Cyr Chuv" pitchFamily="34" charset="-52"/>
              </a:rPr>
              <a:t> </a:t>
            </a:r>
            <a:r>
              <a:rPr lang="ru-RU" sz="2000" b="1" dirty="0" err="1" smtClean="0">
                <a:ln w="1905"/>
                <a:solidFill>
                  <a:schemeClr val="accent6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Cyr Chuv" pitchFamily="34" charset="-52"/>
              </a:rPr>
              <a:t>хуллен</a:t>
            </a:r>
            <a:r>
              <a:rPr lang="ru-RU" sz="2000" b="1" dirty="0" smtClean="0">
                <a:ln w="1905"/>
                <a:solidFill>
                  <a:schemeClr val="accent6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Cyr Chuv" pitchFamily="34" charset="-52"/>
              </a:rPr>
              <a:t> </a:t>
            </a:r>
            <a:r>
              <a:rPr lang="ru-RU" sz="2000" b="1" dirty="0" err="1" smtClean="0">
                <a:ln w="1905"/>
                <a:solidFill>
                  <a:schemeClr val="accent6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Cyr Chuv" pitchFamily="34" charset="-52"/>
              </a:rPr>
              <a:t>сёмахне</a:t>
            </a:r>
            <a:r>
              <a:rPr lang="ru-RU" sz="2000" b="1" dirty="0" smtClean="0">
                <a:ln w="1905"/>
                <a:solidFill>
                  <a:schemeClr val="accent6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Cyr Chuv" pitchFamily="34" charset="-52"/>
              </a:rPr>
              <a:t> </a:t>
            </a:r>
            <a:r>
              <a:rPr lang="ru-RU" sz="2000" b="1" dirty="0" err="1" smtClean="0">
                <a:ln w="1905"/>
                <a:solidFill>
                  <a:schemeClr val="accent6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Cyr Chuv" pitchFamily="34" charset="-52"/>
              </a:rPr>
              <a:t>п.ртте</a:t>
            </a:r>
            <a:r>
              <a:rPr lang="ru-RU" sz="2000" b="1" dirty="0" smtClean="0">
                <a:ln w="1905"/>
                <a:solidFill>
                  <a:schemeClr val="accent6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Cyr Chuv" pitchFamily="34" charset="-52"/>
              </a:rPr>
              <a:t> </a:t>
            </a:r>
            <a:r>
              <a:rPr lang="ru-RU" sz="2000" b="1" dirty="0" err="1" smtClean="0">
                <a:ln w="1905"/>
                <a:solidFill>
                  <a:schemeClr val="accent6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Cyr Chuv" pitchFamily="34" charset="-52"/>
              </a:rPr>
              <a:t>илтсе</a:t>
            </a:r>
            <a:r>
              <a:rPr lang="ru-RU" sz="2000" b="1" dirty="0" smtClean="0">
                <a:ln w="1905"/>
                <a:solidFill>
                  <a:schemeClr val="accent6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Cyr Chuv" pitchFamily="34" charset="-52"/>
              </a:rPr>
              <a:t> </a:t>
            </a:r>
            <a:r>
              <a:rPr lang="ru-RU" sz="2000" b="1" dirty="0" err="1" smtClean="0">
                <a:ln w="1905"/>
                <a:solidFill>
                  <a:schemeClr val="accent6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Cyr Chuv" pitchFamily="34" charset="-52"/>
              </a:rPr>
              <a:t>пулмар</a:t>
            </a:r>
            <a:r>
              <a:rPr lang="ru-RU" sz="2000" b="1" dirty="0" smtClean="0">
                <a:ln w="1905"/>
                <a:solidFill>
                  <a:schemeClr val="accent6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Cyr Chuv" pitchFamily="34" charset="-52"/>
              </a:rPr>
              <a:t>.? Тарантас </a:t>
            </a:r>
            <a:r>
              <a:rPr lang="ru-RU" sz="2000" b="1" dirty="0" err="1" smtClean="0">
                <a:ln w="1905"/>
                <a:solidFill>
                  <a:schemeClr val="accent6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Cyr Chuv" pitchFamily="34" charset="-52"/>
              </a:rPr>
              <a:t>ку=ран</a:t>
            </a:r>
            <a:r>
              <a:rPr lang="ru-RU" sz="2000" b="1" dirty="0" smtClean="0">
                <a:ln w="1905"/>
                <a:solidFill>
                  <a:schemeClr val="accent6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Cyr Chuv" pitchFamily="34" charset="-52"/>
              </a:rPr>
              <a:t> </a:t>
            </a:r>
            <a:r>
              <a:rPr lang="ru-RU" sz="2000" b="1" dirty="0" err="1" smtClean="0">
                <a:ln w="1905"/>
                <a:solidFill>
                  <a:schemeClr val="accent6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Cyr Chuv" pitchFamily="34" charset="-52"/>
              </a:rPr>
              <a:t>=ухалч</a:t>
            </a:r>
            <a:r>
              <a:rPr lang="ru-RU" sz="2000" b="1" dirty="0" smtClean="0">
                <a:ln w="1905"/>
                <a:solidFill>
                  <a:schemeClr val="accent6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Cyr Chuv" pitchFamily="34" charset="-52"/>
              </a:rPr>
              <a:t>. те  </a:t>
            </a:r>
            <a:r>
              <a:rPr lang="ru-RU" sz="2000" b="1" dirty="0" err="1" smtClean="0">
                <a:ln w="1905"/>
                <a:solidFill>
                  <a:schemeClr val="accent6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Cyr Chuv" pitchFamily="34" charset="-52"/>
              </a:rPr>
              <a:t>х.рарёмсем</a:t>
            </a:r>
            <a:r>
              <a:rPr lang="ru-RU" sz="2000" b="1" dirty="0" smtClean="0">
                <a:ln w="1905"/>
                <a:solidFill>
                  <a:schemeClr val="accent6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Cyr Chuv" pitchFamily="34" charset="-52"/>
              </a:rPr>
              <a:t> </a:t>
            </a:r>
            <a:r>
              <a:rPr lang="ru-RU" sz="2000" b="1" dirty="0" err="1" smtClean="0">
                <a:ln w="1905"/>
                <a:solidFill>
                  <a:schemeClr val="accent6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Cyr Chuv" pitchFamily="34" charset="-52"/>
              </a:rPr>
              <a:t>каллех</a:t>
            </a:r>
            <a:r>
              <a:rPr lang="ru-RU" sz="2000" b="1" dirty="0" smtClean="0">
                <a:ln w="1905"/>
                <a:solidFill>
                  <a:schemeClr val="accent6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Cyr Chuv" pitchFamily="34" charset="-52"/>
              </a:rPr>
              <a:t> </a:t>
            </a:r>
            <a:r>
              <a:rPr lang="ru-RU" sz="2000" b="1" dirty="0" err="1" smtClean="0">
                <a:ln w="1905"/>
                <a:solidFill>
                  <a:schemeClr val="accent6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Cyr Chuv" pitchFamily="34" charset="-52"/>
              </a:rPr>
              <a:t>шавлама</a:t>
            </a:r>
            <a:r>
              <a:rPr lang="ru-RU" sz="2000" b="1" dirty="0" smtClean="0">
                <a:ln w="1905"/>
                <a:solidFill>
                  <a:schemeClr val="accent6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Cyr Chuv" pitchFamily="34" charset="-52"/>
              </a:rPr>
              <a:t> </a:t>
            </a:r>
            <a:r>
              <a:rPr lang="ru-RU" sz="2000" b="1" dirty="0" err="1" smtClean="0">
                <a:ln w="1905"/>
                <a:solidFill>
                  <a:schemeClr val="accent6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Cyr Chuv" pitchFamily="34" charset="-52"/>
              </a:rPr>
              <a:t>пу=лар.=</a:t>
            </a:r>
            <a:r>
              <a:rPr lang="ru-RU" sz="2000" b="1" dirty="0" smtClean="0">
                <a:ln w="1905"/>
                <a:solidFill>
                  <a:schemeClr val="accent6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Cyr Chuv" pitchFamily="34" charset="-52"/>
              </a:rPr>
              <a:t>?</a:t>
            </a:r>
            <a:endParaRPr lang="ru-RU" sz="2000" b="1" dirty="0" smtClean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Cyr Chuv" pitchFamily="34" charset="-52"/>
            </a:endParaRPr>
          </a:p>
          <a:p>
            <a:endParaRPr lang="ru-RU" sz="2400" dirty="0">
              <a:latin typeface="Arial Cyr Chuv" pitchFamily="34" charset="-52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404664"/>
            <a:ext cx="8229600" cy="1143000"/>
          </a:xfrm>
        </p:spPr>
        <p:txBody>
          <a:bodyPr>
            <a:normAutofit fontScale="900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10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Cyr Chuv" pitchFamily="34" charset="-52"/>
              </a:rPr>
              <a:t>Текстра</a:t>
            </a:r>
            <a:r>
              <a:rPr lang="ru-RU" sz="310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Cyr Chuv" pitchFamily="34" charset="-52"/>
              </a:rPr>
              <a:t> </a:t>
            </a:r>
            <a:r>
              <a:rPr lang="ru-RU" sz="310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Cyr Chuv" pitchFamily="34" charset="-52"/>
              </a:rPr>
              <a:t>чарёну</a:t>
            </a:r>
            <a:r>
              <a:rPr lang="ru-RU" sz="310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Cyr Chuv" pitchFamily="34" charset="-52"/>
              </a:rPr>
              <a:t> </a:t>
            </a:r>
            <a:r>
              <a:rPr lang="ru-RU" sz="310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Cyr Chuv" pitchFamily="34" charset="-52"/>
              </a:rPr>
              <a:t>паллисем</a:t>
            </a:r>
            <a:r>
              <a:rPr lang="ru-RU" sz="310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Cyr Chuv" pitchFamily="34" charset="-52"/>
              </a:rPr>
              <a:t> </a:t>
            </a:r>
            <a:r>
              <a:rPr lang="ru-RU" sz="310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Cyr Chuv" pitchFamily="34" charset="-52"/>
              </a:rPr>
              <a:t>лартёр</a:t>
            </a:r>
            <a:r>
              <a:rPr lang="ru-RU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Cyr Chuv" pitchFamily="34" charset="-52"/>
              </a:rPr>
              <a:t/>
            </a:r>
            <a:br>
              <a:rPr lang="ru-RU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Cyr Chuv" pitchFamily="34" charset="-52"/>
              </a:rPr>
            </a:br>
            <a:endParaRPr lang="ru-RU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95536" y="2132856"/>
            <a:ext cx="82296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err="1" smtClean="0">
                <a:latin typeface="Arial Cyr Chuv" pitchFamily="34" charset="-52"/>
              </a:rPr>
              <a:t>Хутлё</a:t>
            </a:r>
            <a:r>
              <a:rPr lang="ru-RU" dirty="0" smtClean="0">
                <a:latin typeface="Arial Cyr Chuv" pitchFamily="34" charset="-52"/>
              </a:rPr>
              <a:t> </a:t>
            </a:r>
            <a:r>
              <a:rPr lang="ru-RU" dirty="0" err="1" smtClean="0">
                <a:latin typeface="Arial Cyr Chuv" pitchFamily="34" charset="-52"/>
              </a:rPr>
              <a:t>предложенисем</a:t>
            </a:r>
            <a:r>
              <a:rPr lang="ru-RU" dirty="0" smtClean="0">
                <a:latin typeface="Arial Cyr Chuv" pitchFamily="34" charset="-52"/>
              </a:rPr>
              <a:t/>
            </a:r>
            <a:br>
              <a:rPr lang="ru-RU" dirty="0" smtClean="0">
                <a:latin typeface="Arial Cyr Chuv" pitchFamily="34" charset="-52"/>
              </a:rPr>
            </a:br>
            <a:r>
              <a:rPr lang="ru-RU" dirty="0" smtClean="0">
                <a:latin typeface="Arial Cyr Chuv" pitchFamily="34" charset="-52"/>
              </a:rPr>
              <a:t/>
            </a:r>
            <a:br>
              <a:rPr lang="ru-RU" dirty="0" smtClean="0">
                <a:latin typeface="Arial Cyr Chuv" pitchFamily="34" charset="-52"/>
              </a:rPr>
            </a:br>
            <a:r>
              <a:rPr lang="ru-RU" dirty="0" smtClean="0">
                <a:latin typeface="Arial Cyr Chuv" pitchFamily="34" charset="-52"/>
              </a:rPr>
              <a:t/>
            </a:r>
            <a:br>
              <a:rPr lang="ru-RU" dirty="0" smtClean="0">
                <a:latin typeface="Arial Cyr Chuv" pitchFamily="34" charset="-52"/>
              </a:rPr>
            </a:br>
            <a:r>
              <a:rPr lang="ru-RU" dirty="0" smtClean="0">
                <a:latin typeface="Arial Cyr Chuv" pitchFamily="34" charset="-52"/>
              </a:rPr>
              <a:t/>
            </a:r>
            <a:br>
              <a:rPr lang="ru-RU" dirty="0" smtClean="0">
                <a:latin typeface="Arial Cyr Chuv" pitchFamily="34" charset="-52"/>
              </a:rPr>
            </a:br>
            <a:r>
              <a:rPr lang="ru-RU" dirty="0" smtClean="0">
                <a:latin typeface="Arial Cyr Chuv" pitchFamily="34" charset="-52"/>
              </a:rPr>
              <a:t/>
            </a:r>
            <a:br>
              <a:rPr lang="ru-RU" dirty="0" smtClean="0">
                <a:latin typeface="Arial Cyr Chuv" pitchFamily="34" charset="-52"/>
              </a:rPr>
            </a:br>
            <a:r>
              <a:rPr lang="ru-RU" dirty="0" err="1" smtClean="0">
                <a:latin typeface="Arial Cyr Chuv" pitchFamily="34" charset="-52"/>
              </a:rPr>
              <a:t>Союзсёр</a:t>
            </a:r>
            <a:r>
              <a:rPr lang="ru-RU" dirty="0" smtClean="0">
                <a:latin typeface="Arial Cyr Chuv" pitchFamily="34" charset="-52"/>
              </a:rPr>
              <a:t>     </a:t>
            </a:r>
            <a:r>
              <a:rPr lang="ru-RU" dirty="0" err="1" smtClean="0">
                <a:latin typeface="Arial Cyr Chuv" pitchFamily="34" charset="-52"/>
              </a:rPr>
              <a:t>Сыпёнуллё</a:t>
            </a:r>
            <a:r>
              <a:rPr lang="ru-RU" dirty="0" smtClean="0">
                <a:latin typeface="Arial Cyr Chuv" pitchFamily="34" charset="-52"/>
              </a:rPr>
              <a:t>   </a:t>
            </a:r>
            <a:r>
              <a:rPr lang="ru-RU" dirty="0" err="1" smtClean="0">
                <a:latin typeface="Arial Cyr Chuv" pitchFamily="34" charset="-52"/>
              </a:rPr>
              <a:t>Пёхёнуллё</a:t>
            </a:r>
            <a:endParaRPr lang="ru-RU" dirty="0">
              <a:latin typeface="Arial Cyr Chuv" pitchFamily="34" charset="-52"/>
            </a:endParaRPr>
          </a:p>
        </p:txBody>
      </p:sp>
      <p:cxnSp>
        <p:nvCxnSpPr>
          <p:cNvPr id="5" name="Прямая со стрелкой 4"/>
          <p:cNvCxnSpPr/>
          <p:nvPr/>
        </p:nvCxnSpPr>
        <p:spPr>
          <a:xfrm rot="10800000" flipV="1">
            <a:off x="1835696" y="1700808"/>
            <a:ext cx="2232248" cy="201622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 стрелкой 6"/>
          <p:cNvCxnSpPr/>
          <p:nvPr/>
        </p:nvCxnSpPr>
        <p:spPr>
          <a:xfrm rot="16200000" flipH="1">
            <a:off x="3527884" y="2672916"/>
            <a:ext cx="2016224" cy="7200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/>
          <p:nvPr/>
        </p:nvCxnSpPr>
        <p:spPr>
          <a:xfrm>
            <a:off x="5148064" y="1628800"/>
            <a:ext cx="2088232" cy="201622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Рисунок2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411760" y="1844824"/>
            <a:ext cx="5845225" cy="436510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899592" y="1340768"/>
            <a:ext cx="7992888" cy="936104"/>
          </a:xfrm>
        </p:spPr>
        <p:txBody>
          <a:bodyPr>
            <a:normAutofit/>
          </a:bodyPr>
          <a:lstStyle/>
          <a:p>
            <a:pPr marL="7938" indent="349250">
              <a:buNone/>
            </a:pPr>
            <a:r>
              <a:rPr lang="ru-RU" sz="2400" b="1" dirty="0" err="1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Cyr Chuv" pitchFamily="34" charset="-52"/>
              </a:rPr>
              <a:t>Илемл</a:t>
            </a:r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Cyr Chuv" pitchFamily="34" charset="-52"/>
              </a:rPr>
              <a:t>. </a:t>
            </a:r>
            <a:r>
              <a:rPr lang="ru-RU" sz="2400" b="1" dirty="0" err="1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Cyr Chuv" pitchFamily="34" charset="-52"/>
              </a:rPr>
              <a:t>литературёран</a:t>
            </a:r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Cyr Chuv" pitchFamily="34" charset="-52"/>
              </a:rPr>
              <a:t> </a:t>
            </a:r>
            <a:r>
              <a:rPr lang="ru-RU" sz="2400" b="1" dirty="0" err="1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Cyr Chuv" pitchFamily="34" charset="-52"/>
              </a:rPr>
              <a:t>ик</a:t>
            </a:r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Cyr Chuv" pitchFamily="34" charset="-52"/>
              </a:rPr>
              <a:t>. </a:t>
            </a:r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Cyr Chuv" pitchFamily="34" charset="-52"/>
              </a:rPr>
              <a:t> </a:t>
            </a:r>
            <a:r>
              <a:rPr lang="ru-RU" sz="2400" b="1" dirty="0" err="1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Cyr Chuv" pitchFamily="34" charset="-52"/>
              </a:rPr>
              <a:t>Хутлё</a:t>
            </a:r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Cyr Chuv" pitchFamily="34" charset="-52"/>
              </a:rPr>
              <a:t> </a:t>
            </a:r>
            <a:r>
              <a:rPr lang="ru-RU" sz="2400" b="1" dirty="0" err="1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Cyr Chuv" pitchFamily="34" charset="-52"/>
              </a:rPr>
              <a:t>предложенипредложени</a:t>
            </a:r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Cyr Chuv" pitchFamily="34" charset="-52"/>
              </a:rPr>
              <a:t> </a:t>
            </a:r>
            <a:r>
              <a:rPr lang="ru-RU" sz="2400" b="1" dirty="0" err="1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Cyr Chuv" pitchFamily="34" charset="-52"/>
              </a:rPr>
              <a:t>=ырса</a:t>
            </a:r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Cyr Chuv" pitchFamily="34" charset="-52"/>
              </a:rPr>
              <a:t> </a:t>
            </a:r>
            <a:r>
              <a:rPr lang="ru-RU" sz="2400" b="1" dirty="0" err="1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Cyr Chuv" pitchFamily="34" charset="-52"/>
              </a:rPr>
              <a:t>илсе</a:t>
            </a:r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Cyr Chuv" pitchFamily="34" charset="-52"/>
              </a:rPr>
              <a:t> </a:t>
            </a:r>
            <a:r>
              <a:rPr lang="ru-RU" sz="2400" b="1" dirty="0" err="1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Cyr Chuv" pitchFamily="34" charset="-52"/>
              </a:rPr>
              <a:t>тишкересси</a:t>
            </a:r>
            <a:endParaRPr lang="ru-RU" sz="2400" b="1" dirty="0" smtClean="0">
              <a:solidFill>
                <a:schemeClr val="tx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Cyr Chuv" pitchFamily="34" charset="-52"/>
            </a:endParaRPr>
          </a:p>
          <a:p>
            <a:endParaRPr lang="ru-RU" sz="2000" dirty="0">
              <a:solidFill>
                <a:srgbClr val="0070C0"/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800" dirty="0" err="1" smtClean="0">
                <a:solidFill>
                  <a:schemeClr val="tx2">
                    <a:lumMod val="50000"/>
                  </a:schemeClr>
                </a:solidFill>
                <a:latin typeface="Arial Cyr Chuv" pitchFamily="34" charset="-52"/>
              </a:rPr>
              <a:t>Килти</a:t>
            </a:r>
            <a:r>
              <a:rPr lang="ru-RU" sz="4800" dirty="0" smtClean="0">
                <a:solidFill>
                  <a:schemeClr val="tx2">
                    <a:lumMod val="50000"/>
                  </a:schemeClr>
                </a:solidFill>
                <a:latin typeface="Arial Cyr Chuv" pitchFamily="34" charset="-52"/>
              </a:rPr>
              <a:t> .= </a:t>
            </a:r>
            <a:endParaRPr lang="ru-RU" sz="6000" dirty="0">
              <a:solidFill>
                <a:schemeClr val="tx2">
                  <a:lumMod val="50000"/>
                </a:schemeClr>
              </a:solidFill>
              <a:latin typeface="Arial Cyr Chuv" pitchFamily="34" charset="-5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ткрытая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499</TotalTime>
  <Words>520</Words>
  <Application>Microsoft Office PowerPoint</Application>
  <PresentationFormat>Экран (4:3)</PresentationFormat>
  <Paragraphs>39</Paragraphs>
  <Slides>8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Открытая</vt:lpstr>
      <vt:lpstr>Тема% Союзсёр хутлё тата сыпёнуллё хутлё предложенисенче чарёну палли лартасси </vt:lpstr>
      <vt:lpstr>Слайд 2</vt:lpstr>
      <vt:lpstr>Слайд 3</vt:lpstr>
      <vt:lpstr>Слайд 4</vt:lpstr>
      <vt:lpstr>Слайд 5</vt:lpstr>
      <vt:lpstr>Текстра чарёну паллисем лартёр </vt:lpstr>
      <vt:lpstr>Хутлё предложенисем     Союзсёр     Сыпёнуллё   Пёхёнуллё</vt:lpstr>
      <vt:lpstr>Килти .=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Тема% Союзсёр тата сыпёнуллё хутлё предложенисенче чарёну палли лартасси</dc:title>
  <dc:creator>Ольга</dc:creator>
  <cp:lastModifiedBy>ирина</cp:lastModifiedBy>
  <cp:revision>46</cp:revision>
  <dcterms:created xsi:type="dcterms:W3CDTF">2012-11-24T18:58:23Z</dcterms:created>
  <dcterms:modified xsi:type="dcterms:W3CDTF">2014-03-16T18:16:51Z</dcterms:modified>
</cp:coreProperties>
</file>